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  <p:sldMasterId id="2147483694" r:id="rId5"/>
    <p:sldMasterId id="2147483738" r:id="rId6"/>
  </p:sldMasterIdLst>
  <p:notesMasterIdLst>
    <p:notesMasterId r:id="rId12"/>
  </p:notesMasterIdLst>
  <p:handoutMasterIdLst>
    <p:handoutMasterId r:id="rId13"/>
  </p:handoutMasterIdLst>
  <p:sldIdLst>
    <p:sldId id="346" r:id="rId7"/>
    <p:sldId id="345" r:id="rId8"/>
    <p:sldId id="347" r:id="rId9"/>
    <p:sldId id="348" r:id="rId10"/>
    <p:sldId id="353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anova, Anna" initials="SA" lastIdx="1" clrIdx="0">
    <p:extLst>
      <p:ext uri="{19B8F6BF-5375-455C-9EA6-DF929625EA0E}">
        <p15:presenceInfo xmlns:p15="http://schemas.microsoft.com/office/powerpoint/2012/main" userId="S-1-5-21-4208190807-4010290811-3771023736-675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26522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77" autoAdjust="0"/>
    <p:restoredTop sz="92378" autoAdjust="0"/>
  </p:normalViewPr>
  <p:slideViewPr>
    <p:cSldViewPr snapToGrid="0">
      <p:cViewPr varScale="1">
        <p:scale>
          <a:sx n="62" d="100"/>
          <a:sy n="62" d="100"/>
        </p:scale>
        <p:origin x="504" y="36"/>
      </p:cViewPr>
      <p:guideLst>
        <p:guide orient="horz" pos="3725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3108"/>
    </p:cViewPr>
  </p:sorterViewPr>
  <p:notesViewPr>
    <p:cSldViewPr snapToGrid="0" showGuides="1">
      <p:cViewPr varScale="1">
        <p:scale>
          <a:sx n="89" d="100"/>
          <a:sy n="89" d="100"/>
        </p:scale>
        <p:origin x="384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19816801-54C1-874A-ACFB-8410A385D73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FFE2FD5-A8FB-9945-86DE-9626DD2286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8EC62C-8DF0-3540-BDE5-5500183E4270}" type="datetimeFigureOut">
              <a:rPr lang="sv-SE" smtClean="0"/>
              <a:t>2020-08-06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93279B7-454C-664C-9D08-2408726319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6F4EE3E-6D62-724D-800F-4D263026E5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17540-C4BE-4C40-8D01-103C299D780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55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B98A8-CA84-4107-A01A-ED7EAF658DCC}" type="datetimeFigureOut">
              <a:rPr lang="en-US" smtClean="0"/>
              <a:t>8/6/2020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D5054-A9E3-42F0-9E9C-853B3E6C92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0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page BAH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3AFD483-1662-471A-99E4-5483EE1CFA7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4376691"/>
            <a:ext cx="9144000" cy="1272792"/>
          </a:xfrm>
          <a:prstGeom prst="rect">
            <a:avLst/>
          </a:prstGeom>
        </p:spPr>
        <p:txBody>
          <a:bodyPr anchor="ctr"/>
          <a:lstStyle>
            <a:lvl1pPr algn="ctr">
              <a:defRPr sz="72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headline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405" y="1453438"/>
            <a:ext cx="3463046" cy="21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2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34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359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2474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526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0732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7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539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headline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BE14865-CCDF-5E4A-B865-2835E6BC42FA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08212" y="6349741"/>
            <a:ext cx="2692188" cy="4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2000">
                <a:latin typeface="+mj-lt"/>
              </a:defRPr>
            </a:lvl3pPr>
            <a:lvl4pPr marL="1371600" indent="0">
              <a:buNone/>
              <a:defRPr sz="2000"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81953" y="63497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C615-23DE-4144-85A8-F2685FF78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776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0E7A1A59-4D4C-814E-A73D-A97F78C6CF3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80695" y="1689029"/>
            <a:ext cx="4205288" cy="4218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/>
            </a:lvl1pPr>
            <a:lvl2pPr>
              <a:defRPr sz="1600" baseline="0"/>
            </a:lvl2pPr>
          </a:lstStyle>
          <a:p>
            <a:pPr lvl="0"/>
            <a:r>
              <a:rPr lang="sv-SE" dirty="0"/>
              <a:t>Content</a:t>
            </a:r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56C6F1FA-51DC-9A40-A7EA-1DDFDCF07F5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47958" y="1689029"/>
            <a:ext cx="4205288" cy="42184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baseline="0"/>
            </a:lvl1pPr>
            <a:lvl2pPr>
              <a:defRPr sz="1600" baseline="0"/>
            </a:lvl2pPr>
          </a:lstStyle>
          <a:p>
            <a:pPr lvl="0"/>
            <a:r>
              <a:rPr lang="sv-SE" dirty="0"/>
              <a:t>Content</a:t>
            </a:r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  <a:p>
            <a:pPr lvl="1"/>
            <a:endParaRPr lang="sv-SE" dirty="0"/>
          </a:p>
        </p:txBody>
      </p: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7651F95F-8661-F940-953E-6B01F03B3333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08212" y="6349741"/>
            <a:ext cx="2692188" cy="4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2000">
                <a:latin typeface="+mj-lt"/>
              </a:defRPr>
            </a:lvl3pPr>
            <a:lvl4pPr marL="1371600" indent="0">
              <a:buNone/>
              <a:defRPr sz="2000"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66303" y="63497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C615-23DE-4144-85A8-F2685FF78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1580695" y="1276907"/>
            <a:ext cx="4205288" cy="300037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Sub-line</a:t>
            </a:r>
          </a:p>
        </p:txBody>
      </p:sp>
      <p:sp>
        <p:nvSpPr>
          <p:cNvPr id="12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6347958" y="1276907"/>
            <a:ext cx="4205288" cy="300037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defRPr lang="en-US" sz="2000" b="1" baseline="0" dirty="0">
                <a:latin typeface="+mj-lt"/>
              </a:defRPr>
            </a:lvl1pPr>
          </a:lstStyle>
          <a:p>
            <a:pPr marL="0" lvl="0" indent="0">
              <a:buFontTx/>
              <a:buNone/>
            </a:pPr>
            <a:r>
              <a:rPr lang="en-US" dirty="0"/>
              <a:t>Sub-line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3600"/>
            <a:ext cx="9359900" cy="713667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insert Headline text</a:t>
            </a:r>
          </a:p>
        </p:txBody>
      </p:sp>
    </p:spTree>
    <p:extLst>
      <p:ext uri="{BB962C8B-B14F-4D97-AF65-F5344CB8AC3E}">
        <p14:creationId xmlns:p14="http://schemas.microsoft.com/office/powerpoint/2010/main" val="180070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7700211" y="1733320"/>
            <a:ext cx="3893478" cy="1956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838800" y="4474467"/>
            <a:ext cx="4427766" cy="16477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latin typeface="+mj-lt"/>
              </a:defRPr>
            </a:lvl1pPr>
            <a:lvl2pPr>
              <a:defRPr baseline="0">
                <a:latin typeface="+mj-lt"/>
              </a:defRPr>
            </a:lvl2pPr>
            <a:lvl3pPr>
              <a:defRPr baseline="0">
                <a:latin typeface="+mj-lt"/>
              </a:defRPr>
            </a:lvl3pPr>
            <a:lvl4pPr>
              <a:defRPr baseline="0">
                <a:latin typeface="+mj-lt"/>
              </a:defRPr>
            </a:lvl4pPr>
            <a:lvl5pPr>
              <a:defRPr baseline="0">
                <a:latin typeface="+mj-lt"/>
              </a:defRPr>
            </a:lvl5pPr>
          </a:lstStyle>
          <a:p>
            <a:pPr lvl="0"/>
            <a:r>
              <a:rPr lang="en-US" dirty="0"/>
              <a:t>Additional text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4" hasCustomPrompt="1"/>
          </p:nvPr>
        </p:nvSpPr>
        <p:spPr>
          <a:xfrm>
            <a:off x="5530146" y="4474466"/>
            <a:ext cx="6063542" cy="16477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dirty="0"/>
              <a:t>Additional picture</a:t>
            </a:r>
          </a:p>
        </p:txBody>
      </p:sp>
      <p:sp>
        <p:nvSpPr>
          <p:cNvPr id="21" name="Table Placeholder 20"/>
          <p:cNvSpPr>
            <a:spLocks noGrp="1"/>
          </p:cNvSpPr>
          <p:nvPr>
            <p:ph type="tbl" sz="quarter" idx="16"/>
          </p:nvPr>
        </p:nvSpPr>
        <p:spPr>
          <a:xfrm>
            <a:off x="838801" y="3832028"/>
            <a:ext cx="10754888" cy="5165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table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7" hasCustomPrompt="1"/>
          </p:nvPr>
        </p:nvSpPr>
        <p:spPr>
          <a:xfrm>
            <a:off x="838800" y="1720750"/>
            <a:ext cx="6626577" cy="1957388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800" b="0" baseline="0">
                <a:latin typeface="+mj-lt"/>
              </a:defRPr>
            </a:lvl1pPr>
            <a:lvl2pPr marL="457200" indent="0">
              <a:buNone/>
              <a:defRPr baseline="0">
                <a:latin typeface="+mj-lt"/>
              </a:defRPr>
            </a:lvl2pPr>
            <a:lvl3pPr marL="914400" indent="0">
              <a:buNone/>
              <a:defRPr baseline="0">
                <a:latin typeface="+mj-lt"/>
              </a:defRPr>
            </a:lvl3pPr>
            <a:lvl4pPr>
              <a:defRPr baseline="0">
                <a:latin typeface="+mj-lt"/>
              </a:defRPr>
            </a:lvl4pPr>
            <a:lvl5pPr>
              <a:defRPr baseline="0">
                <a:latin typeface="+mj-lt"/>
              </a:defRPr>
            </a:lvl5pPr>
          </a:lstStyle>
          <a:p>
            <a:pPr lvl="0"/>
            <a:r>
              <a:rPr lang="en-US" noProof="0" dirty="0"/>
              <a:t>Text</a:t>
            </a:r>
          </a:p>
          <a:p>
            <a:pPr lvl="0"/>
            <a:r>
              <a:rPr lang="en-US" noProof="0" dirty="0"/>
              <a:t>Text</a:t>
            </a:r>
          </a:p>
          <a:p>
            <a:pPr lvl="0"/>
            <a:r>
              <a:rPr lang="en-US" noProof="0" dirty="0"/>
              <a:t>Text</a:t>
            </a:r>
          </a:p>
          <a:p>
            <a:pPr lvl="0"/>
            <a:r>
              <a:rPr lang="en-US" noProof="0" dirty="0"/>
              <a:t>Text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838800" y="1276907"/>
            <a:ext cx="9235349" cy="30003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000" baseline="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n-US" dirty="0"/>
              <a:t>code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E82C4288-9BC4-6149-B1B6-1D03AD5E7247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08212" y="6349741"/>
            <a:ext cx="2692188" cy="4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2000">
                <a:latin typeface="+mj-lt"/>
              </a:defRPr>
            </a:lvl3pPr>
            <a:lvl4pPr marL="1371600" indent="0">
              <a:buNone/>
              <a:defRPr sz="2000"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1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66303" y="63497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C615-23DE-4144-85A8-F2685FF78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363600"/>
            <a:ext cx="9359900" cy="713667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Click to insert Headline text</a:t>
            </a:r>
          </a:p>
        </p:txBody>
      </p:sp>
    </p:spTree>
    <p:extLst>
      <p:ext uri="{BB962C8B-B14F-4D97-AF65-F5344CB8AC3E}">
        <p14:creationId xmlns:p14="http://schemas.microsoft.com/office/powerpoint/2010/main" val="306231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8E65676-1C01-F345-BDA5-C7DEB1EF3BE6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508212" y="6349741"/>
            <a:ext cx="2692188" cy="421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latin typeface="+mj-lt"/>
              </a:defRPr>
            </a:lvl2pPr>
            <a:lvl3pPr marL="914400" indent="0">
              <a:buNone/>
              <a:defRPr sz="2000">
                <a:latin typeface="+mj-lt"/>
              </a:defRPr>
            </a:lvl3pPr>
            <a:lvl4pPr marL="1371600" indent="0">
              <a:buNone/>
              <a:defRPr sz="2000"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166303" y="634974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C615-23DE-4144-85A8-F2685FF789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5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864410"/>
            <a:ext cx="12192000" cy="4999521"/>
          </a:xfrm>
          <a:prstGeom prst="rect">
            <a:avLst/>
          </a:prstGeom>
          <a:gradFill flip="none" rotWithShape="1">
            <a:gsLst>
              <a:gs pos="10000">
                <a:srgbClr val="F26522"/>
              </a:gs>
              <a:gs pos="50000">
                <a:srgbClr val="F26522">
                  <a:shade val="67500"/>
                  <a:satMod val="115000"/>
                </a:srgbClr>
              </a:gs>
              <a:gs pos="100000">
                <a:srgbClr val="F26522">
                  <a:shade val="100000"/>
                  <a:satMod val="11500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573" y="304571"/>
            <a:ext cx="2009502" cy="1223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96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797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26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CCC14809-A229-4F44-89BD-D62A308FA0FF}" type="datetimeFigureOut">
              <a:rPr lang="nl-NL" smtClean="0"/>
              <a:t>6-8-2020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33134300-F2B5-4DFD-9007-7C721847C43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1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0" y="6347724"/>
            <a:ext cx="1449238" cy="365125"/>
          </a:xfrm>
          <a:prstGeom prst="rect">
            <a:avLst/>
          </a:prstGeom>
        </p:spPr>
        <p:txBody>
          <a:bodyPr/>
          <a:lstStyle/>
          <a:p>
            <a:pPr algn="r"/>
            <a:fld id="{D3AFD483-1662-471A-99E4-5483EE1CFA79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" y="5772105"/>
            <a:ext cx="11833566" cy="108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4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2" y="5772105"/>
            <a:ext cx="11833566" cy="1085895"/>
          </a:xfrm>
          <a:prstGeom prst="rect">
            <a:avLst/>
          </a:prstGeom>
        </p:spPr>
      </p:pic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A939E62-AD58-5D43-BEEC-B6641C3C427B}"/>
              </a:ext>
            </a:extLst>
          </p:cNvPr>
          <p:cNvSpPr txBox="1">
            <a:spLocks/>
          </p:cNvSpPr>
          <p:nvPr userDrawn="1"/>
        </p:nvSpPr>
        <p:spPr>
          <a:xfrm>
            <a:off x="508212" y="6349741"/>
            <a:ext cx="2692188" cy="4211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0715368" y="6379913"/>
            <a:ext cx="1421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10C615-23DE-4144-85A8-F2685FF7895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6869" y="-9872"/>
            <a:ext cx="29622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4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3" r:id="rId2"/>
    <p:sldLayoutId id="2147483704" r:id="rId3"/>
    <p:sldLayoutId id="214748373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916" y="5888606"/>
            <a:ext cx="1220566" cy="7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81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08661"/>
            <a:ext cx="10363200" cy="1470025"/>
          </a:xfrm>
        </p:spPr>
        <p:txBody>
          <a:bodyPr/>
          <a:lstStyle/>
          <a:p>
            <a:r>
              <a:rPr lang="en-US" sz="5400" b="1" dirty="0" err="1">
                <a:solidFill>
                  <a:schemeClr val="bg1"/>
                </a:solidFill>
              </a:rPr>
              <a:t>Bahco</a:t>
            </a:r>
            <a:r>
              <a:rPr lang="en-US" sz="5400" b="1" dirty="0">
                <a:solidFill>
                  <a:schemeClr val="bg1"/>
                </a:solidFill>
              </a:rPr>
              <a:t> Packs Turning Tools</a:t>
            </a:r>
            <a:endParaRPr lang="nl-NL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Bahco’s</a:t>
            </a:r>
            <a:r>
              <a:rPr lang="en-US" b="1" dirty="0">
                <a:solidFill>
                  <a:schemeClr val="tx1"/>
                </a:solidFill>
              </a:rPr>
              <a:t> Originals</a:t>
            </a:r>
            <a:endParaRPr lang="nl-N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63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" y="1271588"/>
            <a:ext cx="51720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Промо сет: </a:t>
            </a:r>
            <a:r>
              <a:rPr lang="en-US" b="1" dirty="0"/>
              <a:t>9031 + 8224IP</a:t>
            </a:r>
            <a:endParaRPr lang="nl-NL" b="1" dirty="0"/>
          </a:p>
        </p:txBody>
      </p:sp>
      <p:sp>
        <p:nvSpPr>
          <p:cNvPr id="7" name="12-Point Star 6"/>
          <p:cNvSpPr/>
          <p:nvPr/>
        </p:nvSpPr>
        <p:spPr>
          <a:xfrm>
            <a:off x="7772421" y="3854302"/>
            <a:ext cx="3157870" cy="2849526"/>
          </a:xfrm>
          <a:prstGeom prst="star12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7939668" y="4878726"/>
            <a:ext cx="2865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2291,00₽ </a:t>
            </a:r>
            <a:endParaRPr lang="nl-NL" sz="4800" b="1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860778" y="473550"/>
            <a:ext cx="3180616" cy="2031252"/>
            <a:chOff x="8860778" y="473550"/>
            <a:chExt cx="3180616" cy="2031252"/>
          </a:xfrm>
        </p:grpSpPr>
        <p:sp>
          <p:nvSpPr>
            <p:cNvPr id="5" name="TextBox 4"/>
            <p:cNvSpPr txBox="1"/>
            <p:nvPr/>
          </p:nvSpPr>
          <p:spPr>
            <a:xfrm>
              <a:off x="9579936" y="1858471"/>
              <a:ext cx="2461458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+ Free </a:t>
              </a:r>
              <a:r>
                <a:rPr lang="ru-RU" b="1" dirty="0"/>
                <a:t>Открывалка для бутылок </a:t>
              </a:r>
              <a:r>
                <a:rPr lang="en-US" b="1" dirty="0"/>
                <a:t>Ergo</a:t>
              </a:r>
              <a:endParaRPr lang="nl-NL" b="1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0778" y="473550"/>
              <a:ext cx="2112575" cy="192014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090" y="828138"/>
            <a:ext cx="3184748" cy="4336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931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200" b="1" dirty="0"/>
              <a:t>Промо сет: </a:t>
            </a:r>
            <a:r>
              <a:rPr lang="en-US" sz="3200" b="1" dirty="0"/>
              <a:t>2101G-160IP + BE-8220SL + BE-8050SL + BE-8620SL</a:t>
            </a:r>
            <a:endParaRPr lang="nl-NL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1" y="1271588"/>
            <a:ext cx="51720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2-Point Star 6"/>
          <p:cNvSpPr/>
          <p:nvPr/>
        </p:nvSpPr>
        <p:spPr>
          <a:xfrm>
            <a:off x="7850480" y="3831999"/>
            <a:ext cx="3157870" cy="2849526"/>
          </a:xfrm>
          <a:prstGeom prst="star12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extBox 8"/>
          <p:cNvSpPr txBox="1"/>
          <p:nvPr/>
        </p:nvSpPr>
        <p:spPr>
          <a:xfrm>
            <a:off x="8034392" y="4831489"/>
            <a:ext cx="2681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1636,00₽</a:t>
            </a:r>
            <a:endParaRPr lang="nl-NL" sz="48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395035" y="699579"/>
            <a:ext cx="2718277" cy="2401123"/>
            <a:chOff x="9364213" y="514645"/>
            <a:chExt cx="2718277" cy="2401123"/>
          </a:xfrm>
        </p:grpSpPr>
        <p:sp>
          <p:nvSpPr>
            <p:cNvPr id="12" name="TextBox 11"/>
            <p:cNvSpPr txBox="1"/>
            <p:nvPr/>
          </p:nvSpPr>
          <p:spPr>
            <a:xfrm>
              <a:off x="9621032" y="2269437"/>
              <a:ext cx="2461458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+ Free </a:t>
              </a:r>
              <a:r>
                <a:rPr lang="ru-RU" b="1" dirty="0"/>
                <a:t>Открывалка для бутылок </a:t>
              </a:r>
              <a:r>
                <a:rPr lang="en-US" b="1" dirty="0"/>
                <a:t>Ergo</a:t>
              </a:r>
              <a:endParaRPr lang="nl-NL" b="1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4213" y="514645"/>
              <a:ext cx="2112575" cy="192014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63221" y="3125692"/>
            <a:ext cx="3697974" cy="121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0256" y="3062652"/>
            <a:ext cx="4450723" cy="57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57727" y="3047072"/>
            <a:ext cx="4450723" cy="66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33282" y="2884873"/>
            <a:ext cx="3930711" cy="5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200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4000" b="1" dirty="0"/>
              <a:t>Промо сет: </a:t>
            </a:r>
            <a:r>
              <a:rPr lang="en-US" sz="4000" b="1" dirty="0"/>
              <a:t>2628S-180 + BE-8040SL + BE-8610SL</a:t>
            </a:r>
            <a:endParaRPr lang="nl-NL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1588"/>
            <a:ext cx="517207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12-Point Star 6"/>
          <p:cNvSpPr/>
          <p:nvPr/>
        </p:nvSpPr>
        <p:spPr>
          <a:xfrm>
            <a:off x="7772421" y="3854302"/>
            <a:ext cx="3157870" cy="2849526"/>
          </a:xfrm>
          <a:prstGeom prst="star12">
            <a:avLst/>
          </a:prstGeom>
          <a:solidFill>
            <a:srgbClr val="FF66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xtBox 8"/>
          <p:cNvSpPr txBox="1"/>
          <p:nvPr/>
        </p:nvSpPr>
        <p:spPr>
          <a:xfrm>
            <a:off x="7952198" y="4882860"/>
            <a:ext cx="2753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1450,00₽</a:t>
            </a:r>
            <a:endParaRPr lang="nl-NL" sz="4800" b="1" dirty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124400" y="1007804"/>
            <a:ext cx="3067600" cy="2103172"/>
            <a:chOff x="8973795" y="401630"/>
            <a:chExt cx="3067599" cy="2103172"/>
          </a:xfrm>
        </p:grpSpPr>
        <p:sp>
          <p:nvSpPr>
            <p:cNvPr id="12" name="TextBox 11"/>
            <p:cNvSpPr txBox="1"/>
            <p:nvPr/>
          </p:nvSpPr>
          <p:spPr>
            <a:xfrm>
              <a:off x="9579936" y="1858471"/>
              <a:ext cx="2461458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+ Free </a:t>
              </a:r>
              <a:r>
                <a:rPr lang="ru-RU" b="1" dirty="0"/>
                <a:t>Открывалка для бутылок </a:t>
              </a:r>
              <a:r>
                <a:rPr lang="en-US" b="1" dirty="0"/>
                <a:t>Ergo</a:t>
              </a:r>
              <a:endParaRPr lang="nl-NL" b="1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3795" y="401630"/>
              <a:ext cx="2112575" cy="1920142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45067" y="3047072"/>
            <a:ext cx="4450723" cy="66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220622" y="2884873"/>
            <a:ext cx="3930711" cy="57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EDF3FA"/>
              </a:clrFrom>
              <a:clrTo>
                <a:srgbClr val="ED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269" y="1393009"/>
            <a:ext cx="1300064" cy="416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7659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pPr algn="l"/>
            <a:r>
              <a:rPr lang="en-US" b="1" dirty="0" err="1"/>
              <a:t>Bahco</a:t>
            </a:r>
            <a:r>
              <a:rPr lang="en-US" b="1" dirty="0"/>
              <a:t> </a:t>
            </a:r>
            <a:r>
              <a:rPr lang="ru-RU" b="1" dirty="0"/>
              <a:t>в промо-упаковке</a:t>
            </a:r>
            <a:endParaRPr lang="nl-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674"/>
            <a:ext cx="12102957" cy="5825446"/>
          </a:xfrm>
        </p:spPr>
        <p:txBody>
          <a:bodyPr/>
          <a:lstStyle/>
          <a:p>
            <a:r>
              <a:rPr lang="ru-RU" sz="2400" b="1" dirty="0"/>
              <a:t>Идея: </a:t>
            </a:r>
            <a:r>
              <a:rPr lang="ru-RU" sz="2400" dirty="0"/>
              <a:t>Компактная и привлекательная упаковка с оригинальными инструментами Bahco.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Упаковка: </a:t>
            </a:r>
            <a:r>
              <a:rPr lang="ru-RU" sz="2400" dirty="0"/>
              <a:t>Белая коробка, брендированная, с надписью </a:t>
            </a:r>
            <a:r>
              <a:rPr lang="en-US" sz="2400" dirty="0"/>
              <a:t>ORIGINAL BY BAHCO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Подарок</a:t>
            </a:r>
            <a:r>
              <a:rPr lang="ru-RU" sz="2400" dirty="0"/>
              <a:t>: Открывалка для бутылок Ergo.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Начало акции: </a:t>
            </a:r>
            <a:r>
              <a:rPr lang="ru-RU" sz="2400" dirty="0"/>
              <a:t>1 декабря 2020 г.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Цены: </a:t>
            </a:r>
            <a:r>
              <a:rPr lang="ru-RU" sz="2400" dirty="0"/>
              <a:t>Спеццена для дилеров в рублях без НДС, дилерские скидки не действуют.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Выгода: </a:t>
            </a:r>
            <a:r>
              <a:rPr lang="ru-RU" sz="2400" dirty="0"/>
              <a:t>При покупке в промо-упаковке, выгода до </a:t>
            </a:r>
            <a:r>
              <a:rPr lang="ru-RU" sz="2400"/>
              <a:t>60% + подарок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29967478"/>
      </p:ext>
    </p:extLst>
  </p:cSld>
  <p:clrMapOvr>
    <a:masterClrMapping/>
  </p:clrMapOvr>
</p:sld>
</file>

<file path=ppt/theme/theme1.xml><?xml version="1.0" encoding="utf-8"?>
<a:theme xmlns:a="http://schemas.openxmlformats.org/drawingml/2006/main" name="First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plate - Commercial Presentation ">
  <a:themeElements>
    <a:clrScheme name="Ege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A4D3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Launch Pack Template.potx" id="{3588E6F2-9AF9-4B1F-AEB1-A2616CC70311}" vid="{1BA764EC-F1C1-4B5D-AB8F-43F711BDCCB6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61899931EB1D49ACFA9792CAFC5F71" ma:contentTypeVersion="7" ma:contentTypeDescription="Create a new document." ma:contentTypeScope="" ma:versionID="2e33436384f7f38a82e85d8ce47a5815">
  <xsd:schema xmlns:xsd="http://www.w3.org/2001/XMLSchema" xmlns:xs="http://www.w3.org/2001/XMLSchema" xmlns:p="http://schemas.microsoft.com/office/2006/metadata/properties" xmlns:ns2="0ddfd696-698f-496b-b38a-29b5e577e011" xmlns:ns3="a5197a7f-1509-4b17-bf3f-f30260317103" targetNamespace="http://schemas.microsoft.com/office/2006/metadata/properties" ma:root="true" ma:fieldsID="a069274aed9e5225551e893574a75ad1" ns2:_="" ns3:_="">
    <xsd:import namespace="0ddfd696-698f-496b-b38a-29b5e577e011"/>
    <xsd:import namespace="a5197a7f-1509-4b17-bf3f-f30260317103"/>
    <xsd:element name="properties">
      <xsd:complexType>
        <xsd:sequence>
          <xsd:element name="documentManagement">
            <xsd:complexType>
              <xsd:all>
                <xsd:element ref="ns2:Action" minOccurs="0"/>
                <xsd:element ref="ns3:MaterialLanguage" minOccurs="0"/>
                <xsd:element ref="ns2:Restri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fd696-698f-496b-b38a-29b5e577e011" elementFormDefault="qualified">
    <xsd:import namespace="http://schemas.microsoft.com/office/2006/documentManagement/types"/>
    <xsd:import namespace="http://schemas.microsoft.com/office/infopath/2007/PartnerControls"/>
    <xsd:element name="Action" ma:index="8" nillable="true" ma:displayName="Action" ma:list="{02c0c641-f223-4bad-871c-9838ed7c3e80}" ma:internalName="Action" ma:readOnly="false" ma:showField="Title">
      <xsd:simpleType>
        <xsd:restriction base="dms:Lookup"/>
      </xsd:simpleType>
    </xsd:element>
    <xsd:element name="Restricted" ma:index="10" nillable="true" ma:displayName="Restricted" ma:default="0" ma:internalName="Restri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197a7f-1509-4b17-bf3f-f30260317103" elementFormDefault="qualified">
    <xsd:import namespace="http://schemas.microsoft.com/office/2006/documentManagement/types"/>
    <xsd:import namespace="http://schemas.microsoft.com/office/infopath/2007/PartnerControls"/>
    <xsd:element name="MaterialLanguage" ma:index="9" nillable="true" ma:displayName="Language" ma:list="{59a2cb97-641e-4642-8f55-3493cd9dc82c}" ma:internalName="MaterialLanguage" ma:readOnly="false" ma:showField="Title" ma:web="a5197a7f-1509-4b17-bf3f-f30260317103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tion xmlns="0ddfd696-698f-496b-b38a-29b5e577e011">245</Action>
    <MaterialLanguage xmlns="a5197a7f-1509-4b17-bf3f-f30260317103">8</MaterialLanguage>
    <Restricted xmlns="0ddfd696-698f-496b-b38a-29b5e577e011">false</Restricte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B4EDA9-6CDD-4D70-8232-E2BF426A2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dfd696-698f-496b-b38a-29b5e577e011"/>
    <ds:schemaRef ds:uri="a5197a7f-1509-4b17-bf3f-f302603171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51EE0E-BD77-4E46-82B0-EB8D460167B1}">
  <ds:schemaRefs>
    <ds:schemaRef ds:uri="0ddfd696-698f-496b-b38a-29b5e577e01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5197a7f-1509-4b17-bf3f-f3026031710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B6101B-3233-4915-9FA2-169CE1BD96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53826</TotalTime>
  <Words>124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First page</vt:lpstr>
      <vt:lpstr>1_Template - Commercial Presentation </vt:lpstr>
      <vt:lpstr>Custom Design</vt:lpstr>
      <vt:lpstr>Bahco Packs Turning Tools</vt:lpstr>
      <vt:lpstr>Промо сет: 9031 + 8224IP</vt:lpstr>
      <vt:lpstr>Промо сет: 2101G-160IP + BE-8220SL + BE-8050SL + BE-8620SL</vt:lpstr>
      <vt:lpstr>Промо сет: 2628S-180 + BE-8040SL + BE-8610SL</vt:lpstr>
      <vt:lpstr>Bahco в промо-упаковке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Widmark, Stephan G</dc:creator>
  <cp:lastModifiedBy>Stepanova, Anna</cp:lastModifiedBy>
  <cp:revision>1581</cp:revision>
  <cp:lastPrinted>2018-12-18T11:00:02Z</cp:lastPrinted>
  <dcterms:created xsi:type="dcterms:W3CDTF">2018-02-23T09:32:10Z</dcterms:created>
  <dcterms:modified xsi:type="dcterms:W3CDTF">2020-08-06T12:39:57Z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0x0101001D61899931EB1D49ACFA9792CAFC5F71</vt:lpwstr>
  </property>
</Properties>
</file>