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7920038" cy="11052175"/>
  <p:notesSz cx="6797675" cy="9926638"/>
  <p:defaultTextStyle>
    <a:defPPr>
      <a:defRPr lang="en-US"/>
    </a:defPPr>
    <a:lvl1pPr marL="0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1pPr>
    <a:lvl2pPr marL="473294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2pPr>
    <a:lvl3pPr marL="946588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3pPr>
    <a:lvl4pPr marL="1419882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4pPr>
    <a:lvl5pPr marL="1893176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5pPr>
    <a:lvl6pPr marL="2366470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6pPr>
    <a:lvl7pPr marL="2839764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7pPr>
    <a:lvl8pPr marL="3313058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8pPr>
    <a:lvl9pPr marL="3786352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3" userDrawn="1">
          <p15:clr>
            <a:srgbClr val="A4A3A4"/>
          </p15:clr>
        </p15:guide>
        <p15:guide id="2" pos="2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505"/>
    <a:srgbClr val="003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6370" autoAdjust="0"/>
  </p:normalViewPr>
  <p:slideViewPr>
    <p:cSldViewPr snapToGrid="0">
      <p:cViewPr varScale="1">
        <p:scale>
          <a:sx n="49" d="100"/>
          <a:sy n="49" d="100"/>
        </p:scale>
        <p:origin x="3060" y="54"/>
      </p:cViewPr>
      <p:guideLst>
        <p:guide orient="horz" pos="3583"/>
        <p:guide pos="2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2592-8E8A-4C15-9475-EE392B9A68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56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F08-2F97-45D1-A069-133EC09E1BB8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1241425"/>
            <a:ext cx="2400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A9CAC-B7CB-4016-911B-2B188BC096E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78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1pPr>
    <a:lvl2pPr marL="517203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2pPr>
    <a:lvl3pPr marL="1034406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3pPr>
    <a:lvl4pPr marL="155161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4pPr>
    <a:lvl5pPr marL="2068812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5pPr>
    <a:lvl6pPr marL="2586016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6pPr>
    <a:lvl7pPr marL="310322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7pPr>
    <a:lvl8pPr marL="3620424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8pPr>
    <a:lvl9pPr marL="4137627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808771"/>
            <a:ext cx="6732032" cy="3847794"/>
          </a:xfrm>
          <a:prstGeom prst="rect">
            <a:avLst/>
          </a:prstGeo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804951"/>
            <a:ext cx="5940029" cy="26683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942130"/>
            <a:ext cx="6831033" cy="7012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88426"/>
            <a:ext cx="1707758" cy="936620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88426"/>
            <a:ext cx="5024274" cy="93662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2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2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03" y="2942130"/>
            <a:ext cx="6831033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4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755372"/>
            <a:ext cx="6831033" cy="4597397"/>
          </a:xfrm>
          <a:prstGeom prst="rect">
            <a:avLst/>
          </a:prstGeo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7396262"/>
            <a:ext cx="6831033" cy="241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942130"/>
            <a:ext cx="3366016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942130"/>
            <a:ext cx="3366016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6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709319"/>
            <a:ext cx="3350547" cy="1327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4037114"/>
            <a:ext cx="3350547" cy="59379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709319"/>
            <a:ext cx="3367048" cy="1327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4037114"/>
            <a:ext cx="3367048" cy="59379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6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5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36812"/>
            <a:ext cx="2554418" cy="2578841"/>
          </a:xfrm>
          <a:prstGeom prst="rect">
            <a:avLst/>
          </a:prstGeo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91311"/>
            <a:ext cx="4009519" cy="7854208"/>
          </a:xfrm>
          <a:prstGeom prst="rect">
            <a:avLst/>
          </a:prstGeo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315653"/>
            <a:ext cx="2554418" cy="614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6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36812"/>
            <a:ext cx="2554418" cy="2578841"/>
          </a:xfrm>
          <a:prstGeom prst="rect">
            <a:avLst/>
          </a:prstGeo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91311"/>
            <a:ext cx="4009519" cy="78542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315653"/>
            <a:ext cx="2554418" cy="614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4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643" y="355592"/>
            <a:ext cx="1245139" cy="340570"/>
          </a:xfrm>
          <a:prstGeom prst="rect">
            <a:avLst/>
          </a:prstGeom>
        </p:spPr>
      </p:pic>
      <p:grpSp>
        <p:nvGrpSpPr>
          <p:cNvPr id="8" name="Grupo 7"/>
          <p:cNvGrpSpPr/>
          <p:nvPr userDrawn="1"/>
        </p:nvGrpSpPr>
        <p:grpSpPr>
          <a:xfrm>
            <a:off x="6988094" y="7180685"/>
            <a:ext cx="923356" cy="3961205"/>
            <a:chOff x="6449064" y="6887496"/>
            <a:chExt cx="885600" cy="3845134"/>
          </a:xfrm>
        </p:grpSpPr>
        <p:sp>
          <p:nvSpPr>
            <p:cNvPr id="9" name="Conector 270"/>
            <p:cNvSpPr/>
            <p:nvPr userDrawn="1"/>
          </p:nvSpPr>
          <p:spPr>
            <a:xfrm>
              <a:off x="6912441" y="751487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" name="Conector 276"/>
            <p:cNvSpPr/>
            <p:nvPr userDrawn="1"/>
          </p:nvSpPr>
          <p:spPr>
            <a:xfrm>
              <a:off x="6912458" y="76550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" name="Conector 294"/>
            <p:cNvSpPr/>
            <p:nvPr userDrawn="1"/>
          </p:nvSpPr>
          <p:spPr>
            <a:xfrm>
              <a:off x="6912423" y="809581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" name="Conector 300"/>
            <p:cNvSpPr/>
            <p:nvPr userDrawn="1"/>
          </p:nvSpPr>
          <p:spPr>
            <a:xfrm>
              <a:off x="6912441" y="823594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" name="Conector 306"/>
            <p:cNvSpPr/>
            <p:nvPr userDrawn="1"/>
          </p:nvSpPr>
          <p:spPr>
            <a:xfrm>
              <a:off x="6912423" y="780534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4" name="Conector 312"/>
            <p:cNvSpPr/>
            <p:nvPr userDrawn="1"/>
          </p:nvSpPr>
          <p:spPr>
            <a:xfrm>
              <a:off x="6912441" y="79454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5" name="Conector 318"/>
            <p:cNvSpPr/>
            <p:nvPr userDrawn="1"/>
          </p:nvSpPr>
          <p:spPr>
            <a:xfrm>
              <a:off x="6908962" y="866895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6" name="Conector 324"/>
            <p:cNvSpPr/>
            <p:nvPr userDrawn="1"/>
          </p:nvSpPr>
          <p:spPr>
            <a:xfrm>
              <a:off x="6908980" y="880908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7" name="Conector 330"/>
            <p:cNvSpPr/>
            <p:nvPr userDrawn="1"/>
          </p:nvSpPr>
          <p:spPr>
            <a:xfrm>
              <a:off x="6908962" y="837848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8" name="Conector 336"/>
            <p:cNvSpPr/>
            <p:nvPr userDrawn="1"/>
          </p:nvSpPr>
          <p:spPr>
            <a:xfrm>
              <a:off x="6908980" y="851861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9" name="Conector 342"/>
            <p:cNvSpPr/>
            <p:nvPr userDrawn="1"/>
          </p:nvSpPr>
          <p:spPr>
            <a:xfrm>
              <a:off x="6908945" y="92499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0" name="Conector 348"/>
            <p:cNvSpPr/>
            <p:nvPr userDrawn="1"/>
          </p:nvSpPr>
          <p:spPr>
            <a:xfrm>
              <a:off x="6908962" y="9390032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1" name="Conector 354"/>
            <p:cNvSpPr/>
            <p:nvPr userDrawn="1"/>
          </p:nvSpPr>
          <p:spPr>
            <a:xfrm>
              <a:off x="6908945" y="895943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2" name="Conector 360"/>
            <p:cNvSpPr/>
            <p:nvPr userDrawn="1"/>
          </p:nvSpPr>
          <p:spPr>
            <a:xfrm>
              <a:off x="6908962" y="909956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3" name="Conector 366"/>
            <p:cNvSpPr/>
            <p:nvPr userDrawn="1"/>
          </p:nvSpPr>
          <p:spPr>
            <a:xfrm>
              <a:off x="6912406" y="983084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4" name="Conector 372"/>
            <p:cNvSpPr/>
            <p:nvPr userDrawn="1"/>
          </p:nvSpPr>
          <p:spPr>
            <a:xfrm>
              <a:off x="6912423" y="997097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5" name="Conector 378"/>
            <p:cNvSpPr/>
            <p:nvPr userDrawn="1"/>
          </p:nvSpPr>
          <p:spPr>
            <a:xfrm>
              <a:off x="6912406" y="95403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" name="Conector 384"/>
            <p:cNvSpPr/>
            <p:nvPr userDrawn="1"/>
          </p:nvSpPr>
          <p:spPr>
            <a:xfrm>
              <a:off x="6912423" y="968050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" name="Conector 390"/>
            <p:cNvSpPr/>
            <p:nvPr userDrawn="1"/>
          </p:nvSpPr>
          <p:spPr>
            <a:xfrm>
              <a:off x="6912388" y="1041179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" name="Conector 396"/>
            <p:cNvSpPr/>
            <p:nvPr userDrawn="1"/>
          </p:nvSpPr>
          <p:spPr>
            <a:xfrm>
              <a:off x="6912406" y="1055192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" name="Conector 402"/>
            <p:cNvSpPr/>
            <p:nvPr userDrawn="1"/>
          </p:nvSpPr>
          <p:spPr>
            <a:xfrm>
              <a:off x="6912388" y="1012132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" name="Conector 408"/>
            <p:cNvSpPr/>
            <p:nvPr userDrawn="1"/>
          </p:nvSpPr>
          <p:spPr>
            <a:xfrm>
              <a:off x="6912406" y="1026145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" name="Conector 273"/>
            <p:cNvSpPr/>
            <p:nvPr userDrawn="1"/>
          </p:nvSpPr>
          <p:spPr>
            <a:xfrm>
              <a:off x="6761841" y="782678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" name="Conector 279"/>
            <p:cNvSpPr/>
            <p:nvPr userDrawn="1"/>
          </p:nvSpPr>
          <p:spPr>
            <a:xfrm>
              <a:off x="6761858" y="79669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" name="Conector 297"/>
            <p:cNvSpPr/>
            <p:nvPr userDrawn="1"/>
          </p:nvSpPr>
          <p:spPr>
            <a:xfrm>
              <a:off x="6761824" y="840773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" name="Conector 303"/>
            <p:cNvSpPr/>
            <p:nvPr userDrawn="1"/>
          </p:nvSpPr>
          <p:spPr>
            <a:xfrm>
              <a:off x="6761841" y="854786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" name="Conector 309"/>
            <p:cNvSpPr/>
            <p:nvPr userDrawn="1"/>
          </p:nvSpPr>
          <p:spPr>
            <a:xfrm>
              <a:off x="6761824" y="811725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" name="Conector 315"/>
            <p:cNvSpPr/>
            <p:nvPr userDrawn="1"/>
          </p:nvSpPr>
          <p:spPr>
            <a:xfrm>
              <a:off x="6761841" y="82573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" name="Conector 321"/>
            <p:cNvSpPr/>
            <p:nvPr userDrawn="1"/>
          </p:nvSpPr>
          <p:spPr>
            <a:xfrm>
              <a:off x="6758363" y="898086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" name="Conector 327"/>
            <p:cNvSpPr/>
            <p:nvPr userDrawn="1"/>
          </p:nvSpPr>
          <p:spPr>
            <a:xfrm>
              <a:off x="6758380" y="912099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9" name="Conector 333"/>
            <p:cNvSpPr/>
            <p:nvPr userDrawn="1"/>
          </p:nvSpPr>
          <p:spPr>
            <a:xfrm>
              <a:off x="6758363" y="869039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0" name="Conector 339"/>
            <p:cNvSpPr/>
            <p:nvPr userDrawn="1"/>
          </p:nvSpPr>
          <p:spPr>
            <a:xfrm>
              <a:off x="6758380" y="8830526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1" name="Conector 345"/>
            <p:cNvSpPr/>
            <p:nvPr userDrawn="1"/>
          </p:nvSpPr>
          <p:spPr>
            <a:xfrm>
              <a:off x="6758345" y="95618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2" name="Conector 351"/>
            <p:cNvSpPr/>
            <p:nvPr userDrawn="1"/>
          </p:nvSpPr>
          <p:spPr>
            <a:xfrm>
              <a:off x="6758363" y="9701944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3" name="Conector 357"/>
            <p:cNvSpPr/>
            <p:nvPr userDrawn="1"/>
          </p:nvSpPr>
          <p:spPr>
            <a:xfrm>
              <a:off x="6758345" y="927134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4" name="Conector 363"/>
            <p:cNvSpPr/>
            <p:nvPr userDrawn="1"/>
          </p:nvSpPr>
          <p:spPr>
            <a:xfrm>
              <a:off x="6758363" y="941147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5" name="Conector 369"/>
            <p:cNvSpPr/>
            <p:nvPr userDrawn="1"/>
          </p:nvSpPr>
          <p:spPr>
            <a:xfrm>
              <a:off x="6761806" y="1014276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6" name="Conector 375"/>
            <p:cNvSpPr/>
            <p:nvPr userDrawn="1"/>
          </p:nvSpPr>
          <p:spPr>
            <a:xfrm>
              <a:off x="6761824" y="1028289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7" name="Conector 381"/>
            <p:cNvSpPr/>
            <p:nvPr userDrawn="1"/>
          </p:nvSpPr>
          <p:spPr>
            <a:xfrm>
              <a:off x="6761806" y="98522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8" name="Conector 387"/>
            <p:cNvSpPr/>
            <p:nvPr userDrawn="1"/>
          </p:nvSpPr>
          <p:spPr>
            <a:xfrm>
              <a:off x="6761824" y="999241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49" name="Conector 405"/>
            <p:cNvSpPr/>
            <p:nvPr userDrawn="1"/>
          </p:nvSpPr>
          <p:spPr>
            <a:xfrm>
              <a:off x="6761789" y="104332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0" name="Conector 273"/>
            <p:cNvSpPr/>
            <p:nvPr userDrawn="1"/>
          </p:nvSpPr>
          <p:spPr>
            <a:xfrm>
              <a:off x="6605605" y="815018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1" name="Conector 279"/>
            <p:cNvSpPr/>
            <p:nvPr userDrawn="1"/>
          </p:nvSpPr>
          <p:spPr>
            <a:xfrm>
              <a:off x="6605622" y="82903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2" name="Conector 297"/>
            <p:cNvSpPr/>
            <p:nvPr userDrawn="1"/>
          </p:nvSpPr>
          <p:spPr>
            <a:xfrm>
              <a:off x="6605588" y="873112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3" name="Conector 303"/>
            <p:cNvSpPr/>
            <p:nvPr userDrawn="1"/>
          </p:nvSpPr>
          <p:spPr>
            <a:xfrm>
              <a:off x="6605605" y="887125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4" name="Conector 309"/>
            <p:cNvSpPr/>
            <p:nvPr userDrawn="1"/>
          </p:nvSpPr>
          <p:spPr>
            <a:xfrm>
              <a:off x="6605588" y="844065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5" name="Conector 315"/>
            <p:cNvSpPr/>
            <p:nvPr userDrawn="1"/>
          </p:nvSpPr>
          <p:spPr>
            <a:xfrm>
              <a:off x="6605605" y="85807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6" name="Conector 321"/>
            <p:cNvSpPr/>
            <p:nvPr userDrawn="1"/>
          </p:nvSpPr>
          <p:spPr>
            <a:xfrm>
              <a:off x="6602127" y="930426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7" name="Conector 327"/>
            <p:cNvSpPr/>
            <p:nvPr userDrawn="1"/>
          </p:nvSpPr>
          <p:spPr>
            <a:xfrm>
              <a:off x="6602144" y="944439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8" name="Conector 333"/>
            <p:cNvSpPr/>
            <p:nvPr userDrawn="1"/>
          </p:nvSpPr>
          <p:spPr>
            <a:xfrm>
              <a:off x="6602127" y="901379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59" name="Conector 339"/>
            <p:cNvSpPr/>
            <p:nvPr userDrawn="1"/>
          </p:nvSpPr>
          <p:spPr>
            <a:xfrm>
              <a:off x="6602144" y="9153922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0" name="Conector 345"/>
            <p:cNvSpPr/>
            <p:nvPr userDrawn="1"/>
          </p:nvSpPr>
          <p:spPr>
            <a:xfrm>
              <a:off x="6602109" y="98852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1" name="Conector 351"/>
            <p:cNvSpPr/>
            <p:nvPr userDrawn="1"/>
          </p:nvSpPr>
          <p:spPr>
            <a:xfrm>
              <a:off x="6602127" y="10025340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2" name="Conector 357"/>
            <p:cNvSpPr/>
            <p:nvPr userDrawn="1"/>
          </p:nvSpPr>
          <p:spPr>
            <a:xfrm>
              <a:off x="6602109" y="959473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3" name="Conector 363"/>
            <p:cNvSpPr/>
            <p:nvPr userDrawn="1"/>
          </p:nvSpPr>
          <p:spPr>
            <a:xfrm>
              <a:off x="6602127" y="973486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4" name="Conector 381"/>
            <p:cNvSpPr/>
            <p:nvPr userDrawn="1"/>
          </p:nvSpPr>
          <p:spPr>
            <a:xfrm>
              <a:off x="6605570" y="101756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5" name="Conector 387"/>
            <p:cNvSpPr/>
            <p:nvPr userDrawn="1"/>
          </p:nvSpPr>
          <p:spPr>
            <a:xfrm>
              <a:off x="6605588" y="1031581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6" name="Conector 273"/>
            <p:cNvSpPr/>
            <p:nvPr userDrawn="1"/>
          </p:nvSpPr>
          <p:spPr>
            <a:xfrm>
              <a:off x="6452560" y="845709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7" name="Conector 279"/>
            <p:cNvSpPr/>
            <p:nvPr userDrawn="1"/>
          </p:nvSpPr>
          <p:spPr>
            <a:xfrm>
              <a:off x="6452577" y="85972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8" name="Conector 297"/>
            <p:cNvSpPr/>
            <p:nvPr userDrawn="1"/>
          </p:nvSpPr>
          <p:spPr>
            <a:xfrm>
              <a:off x="6452543" y="9038040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69" name="Conector 303"/>
            <p:cNvSpPr/>
            <p:nvPr userDrawn="1"/>
          </p:nvSpPr>
          <p:spPr>
            <a:xfrm>
              <a:off x="6452560" y="9178169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0" name="Conector 309"/>
            <p:cNvSpPr/>
            <p:nvPr userDrawn="1"/>
          </p:nvSpPr>
          <p:spPr>
            <a:xfrm>
              <a:off x="6452543" y="874756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1" name="Conector 315"/>
            <p:cNvSpPr/>
            <p:nvPr userDrawn="1"/>
          </p:nvSpPr>
          <p:spPr>
            <a:xfrm>
              <a:off x="6452560" y="88876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2" name="Conector 321"/>
            <p:cNvSpPr/>
            <p:nvPr userDrawn="1"/>
          </p:nvSpPr>
          <p:spPr>
            <a:xfrm>
              <a:off x="6449082" y="961117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3" name="Conector 327"/>
            <p:cNvSpPr/>
            <p:nvPr userDrawn="1"/>
          </p:nvSpPr>
          <p:spPr>
            <a:xfrm>
              <a:off x="6449099" y="975130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4" name="Conector 333"/>
            <p:cNvSpPr/>
            <p:nvPr userDrawn="1"/>
          </p:nvSpPr>
          <p:spPr>
            <a:xfrm>
              <a:off x="6449082" y="932070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5" name="Conector 339"/>
            <p:cNvSpPr/>
            <p:nvPr userDrawn="1"/>
          </p:nvSpPr>
          <p:spPr>
            <a:xfrm>
              <a:off x="6449099" y="9460835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6" name="Conector 345"/>
            <p:cNvSpPr/>
            <p:nvPr userDrawn="1"/>
          </p:nvSpPr>
          <p:spPr>
            <a:xfrm>
              <a:off x="6449064" y="101921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7" name="Conector 351"/>
            <p:cNvSpPr/>
            <p:nvPr userDrawn="1"/>
          </p:nvSpPr>
          <p:spPr>
            <a:xfrm>
              <a:off x="6449082" y="10332253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8" name="Conector 357"/>
            <p:cNvSpPr/>
            <p:nvPr userDrawn="1"/>
          </p:nvSpPr>
          <p:spPr>
            <a:xfrm>
              <a:off x="6449064" y="990165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79" name="Conector 363"/>
            <p:cNvSpPr/>
            <p:nvPr userDrawn="1"/>
          </p:nvSpPr>
          <p:spPr>
            <a:xfrm>
              <a:off x="6449082" y="1004178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0" name="Conector 381"/>
            <p:cNvSpPr/>
            <p:nvPr userDrawn="1"/>
          </p:nvSpPr>
          <p:spPr>
            <a:xfrm>
              <a:off x="6452525" y="104825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1" name="Conector 387"/>
            <p:cNvSpPr/>
            <p:nvPr userDrawn="1"/>
          </p:nvSpPr>
          <p:spPr>
            <a:xfrm>
              <a:off x="6452543" y="1062272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2" name="Conector 270"/>
            <p:cNvSpPr/>
            <p:nvPr userDrawn="1"/>
          </p:nvSpPr>
          <p:spPr>
            <a:xfrm>
              <a:off x="7068016" y="719547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3" name="Conector 276"/>
            <p:cNvSpPr/>
            <p:nvPr userDrawn="1"/>
          </p:nvSpPr>
          <p:spPr>
            <a:xfrm>
              <a:off x="7068033" y="73356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4" name="Conector 294"/>
            <p:cNvSpPr/>
            <p:nvPr userDrawn="1"/>
          </p:nvSpPr>
          <p:spPr>
            <a:xfrm>
              <a:off x="7067998" y="777641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5" name="Conector 300"/>
            <p:cNvSpPr/>
            <p:nvPr userDrawn="1"/>
          </p:nvSpPr>
          <p:spPr>
            <a:xfrm>
              <a:off x="7068016" y="791654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6" name="Conector 306"/>
            <p:cNvSpPr/>
            <p:nvPr userDrawn="1"/>
          </p:nvSpPr>
          <p:spPr>
            <a:xfrm>
              <a:off x="7067998" y="748594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7" name="Conector 312"/>
            <p:cNvSpPr/>
            <p:nvPr userDrawn="1"/>
          </p:nvSpPr>
          <p:spPr>
            <a:xfrm>
              <a:off x="7068016" y="76260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8" name="Conector 318"/>
            <p:cNvSpPr/>
            <p:nvPr userDrawn="1"/>
          </p:nvSpPr>
          <p:spPr>
            <a:xfrm>
              <a:off x="7064537" y="834955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89" name="Conector 324"/>
            <p:cNvSpPr/>
            <p:nvPr userDrawn="1"/>
          </p:nvSpPr>
          <p:spPr>
            <a:xfrm>
              <a:off x="7064555" y="848968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0" name="Conector 330"/>
            <p:cNvSpPr/>
            <p:nvPr userDrawn="1"/>
          </p:nvSpPr>
          <p:spPr>
            <a:xfrm>
              <a:off x="7064537" y="805908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1" name="Conector 336"/>
            <p:cNvSpPr/>
            <p:nvPr userDrawn="1"/>
          </p:nvSpPr>
          <p:spPr>
            <a:xfrm>
              <a:off x="7064555" y="819921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2" name="Conector 342"/>
            <p:cNvSpPr/>
            <p:nvPr userDrawn="1"/>
          </p:nvSpPr>
          <p:spPr>
            <a:xfrm>
              <a:off x="7064520" y="89305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3" name="Conector 348"/>
            <p:cNvSpPr/>
            <p:nvPr userDrawn="1"/>
          </p:nvSpPr>
          <p:spPr>
            <a:xfrm>
              <a:off x="7064537" y="9070631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4" name="Conector 354"/>
            <p:cNvSpPr/>
            <p:nvPr userDrawn="1"/>
          </p:nvSpPr>
          <p:spPr>
            <a:xfrm>
              <a:off x="7064520" y="864002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5" name="Conector 360"/>
            <p:cNvSpPr/>
            <p:nvPr userDrawn="1"/>
          </p:nvSpPr>
          <p:spPr>
            <a:xfrm>
              <a:off x="7064537" y="878015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6" name="Conector 366"/>
            <p:cNvSpPr/>
            <p:nvPr userDrawn="1"/>
          </p:nvSpPr>
          <p:spPr>
            <a:xfrm>
              <a:off x="7067981" y="951144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7" name="Conector 372"/>
            <p:cNvSpPr/>
            <p:nvPr userDrawn="1"/>
          </p:nvSpPr>
          <p:spPr>
            <a:xfrm>
              <a:off x="7067998" y="965157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8" name="Conector 378"/>
            <p:cNvSpPr/>
            <p:nvPr userDrawn="1"/>
          </p:nvSpPr>
          <p:spPr>
            <a:xfrm>
              <a:off x="7067981" y="92209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99" name="Conector 384"/>
            <p:cNvSpPr/>
            <p:nvPr userDrawn="1"/>
          </p:nvSpPr>
          <p:spPr>
            <a:xfrm>
              <a:off x="7067998" y="936110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0" name="Conector 390"/>
            <p:cNvSpPr/>
            <p:nvPr userDrawn="1"/>
          </p:nvSpPr>
          <p:spPr>
            <a:xfrm>
              <a:off x="7067963" y="1009239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1" name="Conector 396"/>
            <p:cNvSpPr/>
            <p:nvPr userDrawn="1"/>
          </p:nvSpPr>
          <p:spPr>
            <a:xfrm>
              <a:off x="7067981" y="1023252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2" name="Conector 402"/>
            <p:cNvSpPr/>
            <p:nvPr userDrawn="1"/>
          </p:nvSpPr>
          <p:spPr>
            <a:xfrm>
              <a:off x="7067963" y="980192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3" name="Conector 408"/>
            <p:cNvSpPr/>
            <p:nvPr userDrawn="1"/>
          </p:nvSpPr>
          <p:spPr>
            <a:xfrm>
              <a:off x="7067981" y="994205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4" name="Conector 414"/>
            <p:cNvSpPr/>
            <p:nvPr userDrawn="1"/>
          </p:nvSpPr>
          <p:spPr>
            <a:xfrm>
              <a:off x="7071697" y="1037265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5" name="Conector 420"/>
            <p:cNvSpPr/>
            <p:nvPr userDrawn="1"/>
          </p:nvSpPr>
          <p:spPr>
            <a:xfrm>
              <a:off x="7071714" y="1051278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6" name="Conector 270"/>
            <p:cNvSpPr/>
            <p:nvPr userDrawn="1"/>
          </p:nvSpPr>
          <p:spPr>
            <a:xfrm>
              <a:off x="7220416" y="688749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7" name="Conector 276"/>
            <p:cNvSpPr/>
            <p:nvPr userDrawn="1"/>
          </p:nvSpPr>
          <p:spPr>
            <a:xfrm>
              <a:off x="7220433" y="70276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8" name="Conector 294"/>
            <p:cNvSpPr/>
            <p:nvPr userDrawn="1"/>
          </p:nvSpPr>
          <p:spPr>
            <a:xfrm>
              <a:off x="7220398" y="746844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09" name="Conector 300"/>
            <p:cNvSpPr/>
            <p:nvPr userDrawn="1"/>
          </p:nvSpPr>
          <p:spPr>
            <a:xfrm>
              <a:off x="7220416" y="760857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0" name="Conector 306"/>
            <p:cNvSpPr/>
            <p:nvPr userDrawn="1"/>
          </p:nvSpPr>
          <p:spPr>
            <a:xfrm>
              <a:off x="7220398" y="717796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1" name="Conector 312"/>
            <p:cNvSpPr/>
            <p:nvPr userDrawn="1"/>
          </p:nvSpPr>
          <p:spPr>
            <a:xfrm>
              <a:off x="7220416" y="73180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2" name="Conector 318"/>
            <p:cNvSpPr/>
            <p:nvPr userDrawn="1"/>
          </p:nvSpPr>
          <p:spPr>
            <a:xfrm>
              <a:off x="7216937" y="804158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3" name="Conector 324"/>
            <p:cNvSpPr/>
            <p:nvPr userDrawn="1"/>
          </p:nvSpPr>
          <p:spPr>
            <a:xfrm>
              <a:off x="7216955" y="818171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4" name="Conector 330"/>
            <p:cNvSpPr/>
            <p:nvPr userDrawn="1"/>
          </p:nvSpPr>
          <p:spPr>
            <a:xfrm>
              <a:off x="7216937" y="775110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5" name="Conector 336"/>
            <p:cNvSpPr/>
            <p:nvPr userDrawn="1"/>
          </p:nvSpPr>
          <p:spPr>
            <a:xfrm>
              <a:off x="7216955" y="789123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6" name="Conector 342"/>
            <p:cNvSpPr/>
            <p:nvPr userDrawn="1"/>
          </p:nvSpPr>
          <p:spPr>
            <a:xfrm>
              <a:off x="7216920" y="86225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7" name="Conector 348"/>
            <p:cNvSpPr/>
            <p:nvPr userDrawn="1"/>
          </p:nvSpPr>
          <p:spPr>
            <a:xfrm>
              <a:off x="7216937" y="8762655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8" name="Conector 354"/>
            <p:cNvSpPr/>
            <p:nvPr userDrawn="1"/>
          </p:nvSpPr>
          <p:spPr>
            <a:xfrm>
              <a:off x="7216920" y="833205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19" name="Conector 360"/>
            <p:cNvSpPr/>
            <p:nvPr userDrawn="1"/>
          </p:nvSpPr>
          <p:spPr>
            <a:xfrm>
              <a:off x="7216937" y="847218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0" name="Conector 366"/>
            <p:cNvSpPr/>
            <p:nvPr userDrawn="1"/>
          </p:nvSpPr>
          <p:spPr>
            <a:xfrm>
              <a:off x="7220381" y="920347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1" name="Conector 372"/>
            <p:cNvSpPr/>
            <p:nvPr userDrawn="1"/>
          </p:nvSpPr>
          <p:spPr>
            <a:xfrm>
              <a:off x="7220398" y="934360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2" name="Conector 378"/>
            <p:cNvSpPr/>
            <p:nvPr userDrawn="1"/>
          </p:nvSpPr>
          <p:spPr>
            <a:xfrm>
              <a:off x="7220381" y="89129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3" name="Conector 384"/>
            <p:cNvSpPr/>
            <p:nvPr userDrawn="1"/>
          </p:nvSpPr>
          <p:spPr>
            <a:xfrm>
              <a:off x="7220398" y="905312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4" name="Conector 390"/>
            <p:cNvSpPr/>
            <p:nvPr userDrawn="1"/>
          </p:nvSpPr>
          <p:spPr>
            <a:xfrm>
              <a:off x="7220363" y="978441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5" name="Conector 396"/>
            <p:cNvSpPr/>
            <p:nvPr userDrawn="1"/>
          </p:nvSpPr>
          <p:spPr>
            <a:xfrm>
              <a:off x="7220381" y="992454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6" name="Conector 402"/>
            <p:cNvSpPr/>
            <p:nvPr userDrawn="1"/>
          </p:nvSpPr>
          <p:spPr>
            <a:xfrm>
              <a:off x="7220363" y="949394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7" name="Conector 408"/>
            <p:cNvSpPr/>
            <p:nvPr userDrawn="1"/>
          </p:nvSpPr>
          <p:spPr>
            <a:xfrm>
              <a:off x="7220381" y="963407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8" name="Conector 414"/>
            <p:cNvSpPr/>
            <p:nvPr userDrawn="1"/>
          </p:nvSpPr>
          <p:spPr>
            <a:xfrm>
              <a:off x="7224097" y="1006467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29" name="Conector 420"/>
            <p:cNvSpPr/>
            <p:nvPr userDrawn="1"/>
          </p:nvSpPr>
          <p:spPr>
            <a:xfrm>
              <a:off x="7224114" y="1020480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0" name="Conector 438"/>
            <p:cNvSpPr/>
            <p:nvPr userDrawn="1"/>
          </p:nvSpPr>
          <p:spPr>
            <a:xfrm>
              <a:off x="7224079" y="1035514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1" name="Conector 444"/>
            <p:cNvSpPr/>
            <p:nvPr userDrawn="1"/>
          </p:nvSpPr>
          <p:spPr>
            <a:xfrm>
              <a:off x="7224097" y="1049527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2" name="Conector 381"/>
            <p:cNvSpPr/>
            <p:nvPr userDrawn="1"/>
          </p:nvSpPr>
          <p:spPr>
            <a:xfrm>
              <a:off x="6610324" y="1046674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3" name="Conector 387"/>
            <p:cNvSpPr/>
            <p:nvPr userDrawn="1"/>
          </p:nvSpPr>
          <p:spPr>
            <a:xfrm>
              <a:off x="6610342" y="1060687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134" name="Conector 405"/>
            <p:cNvSpPr/>
            <p:nvPr userDrawn="1"/>
          </p:nvSpPr>
          <p:spPr>
            <a:xfrm>
              <a:off x="6753098" y="105856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</p:grpSp>
      <p:grpSp>
        <p:nvGrpSpPr>
          <p:cNvPr id="263" name="Grupo 262"/>
          <p:cNvGrpSpPr/>
          <p:nvPr userDrawn="1"/>
        </p:nvGrpSpPr>
        <p:grpSpPr>
          <a:xfrm rot="10800000">
            <a:off x="599" y="-123459"/>
            <a:ext cx="923356" cy="3961205"/>
            <a:chOff x="6449064" y="6887496"/>
            <a:chExt cx="885600" cy="3845134"/>
          </a:xfrm>
        </p:grpSpPr>
        <p:sp>
          <p:nvSpPr>
            <p:cNvPr id="264" name="Conector 270"/>
            <p:cNvSpPr/>
            <p:nvPr userDrawn="1"/>
          </p:nvSpPr>
          <p:spPr>
            <a:xfrm>
              <a:off x="6912441" y="751487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5" name="Conector 276"/>
            <p:cNvSpPr/>
            <p:nvPr userDrawn="1"/>
          </p:nvSpPr>
          <p:spPr>
            <a:xfrm>
              <a:off x="6912458" y="76550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6" name="Conector 294"/>
            <p:cNvSpPr/>
            <p:nvPr userDrawn="1"/>
          </p:nvSpPr>
          <p:spPr>
            <a:xfrm>
              <a:off x="6912423" y="809581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7" name="Conector 300"/>
            <p:cNvSpPr/>
            <p:nvPr userDrawn="1"/>
          </p:nvSpPr>
          <p:spPr>
            <a:xfrm>
              <a:off x="6912441" y="823594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8" name="Conector 306"/>
            <p:cNvSpPr/>
            <p:nvPr userDrawn="1"/>
          </p:nvSpPr>
          <p:spPr>
            <a:xfrm>
              <a:off x="6912423" y="780534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69" name="Conector 312"/>
            <p:cNvSpPr/>
            <p:nvPr userDrawn="1"/>
          </p:nvSpPr>
          <p:spPr>
            <a:xfrm>
              <a:off x="6912441" y="79454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0" name="Conector 318"/>
            <p:cNvSpPr/>
            <p:nvPr userDrawn="1"/>
          </p:nvSpPr>
          <p:spPr>
            <a:xfrm>
              <a:off x="6908962" y="866895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1" name="Conector 324"/>
            <p:cNvSpPr/>
            <p:nvPr userDrawn="1"/>
          </p:nvSpPr>
          <p:spPr>
            <a:xfrm>
              <a:off x="6908980" y="880908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2" name="Conector 330"/>
            <p:cNvSpPr/>
            <p:nvPr userDrawn="1"/>
          </p:nvSpPr>
          <p:spPr>
            <a:xfrm>
              <a:off x="6908962" y="837848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3" name="Conector 336"/>
            <p:cNvSpPr/>
            <p:nvPr userDrawn="1"/>
          </p:nvSpPr>
          <p:spPr>
            <a:xfrm>
              <a:off x="6908980" y="851861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4" name="Conector 342"/>
            <p:cNvSpPr/>
            <p:nvPr userDrawn="1"/>
          </p:nvSpPr>
          <p:spPr>
            <a:xfrm>
              <a:off x="6908945" y="92499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5" name="Conector 348"/>
            <p:cNvSpPr/>
            <p:nvPr userDrawn="1"/>
          </p:nvSpPr>
          <p:spPr>
            <a:xfrm>
              <a:off x="6908962" y="9390032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6" name="Conector 354"/>
            <p:cNvSpPr/>
            <p:nvPr userDrawn="1"/>
          </p:nvSpPr>
          <p:spPr>
            <a:xfrm>
              <a:off x="6908945" y="895943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7" name="Conector 360"/>
            <p:cNvSpPr/>
            <p:nvPr userDrawn="1"/>
          </p:nvSpPr>
          <p:spPr>
            <a:xfrm>
              <a:off x="6908962" y="909956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8" name="Conector 366"/>
            <p:cNvSpPr/>
            <p:nvPr userDrawn="1"/>
          </p:nvSpPr>
          <p:spPr>
            <a:xfrm>
              <a:off x="6912406" y="983084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79" name="Conector 372"/>
            <p:cNvSpPr/>
            <p:nvPr userDrawn="1"/>
          </p:nvSpPr>
          <p:spPr>
            <a:xfrm>
              <a:off x="6912423" y="997097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0" name="Conector 378"/>
            <p:cNvSpPr/>
            <p:nvPr userDrawn="1"/>
          </p:nvSpPr>
          <p:spPr>
            <a:xfrm>
              <a:off x="6912406" y="95403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1" name="Conector 384"/>
            <p:cNvSpPr/>
            <p:nvPr userDrawn="1"/>
          </p:nvSpPr>
          <p:spPr>
            <a:xfrm>
              <a:off x="6912423" y="968050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2" name="Conector 390"/>
            <p:cNvSpPr/>
            <p:nvPr userDrawn="1"/>
          </p:nvSpPr>
          <p:spPr>
            <a:xfrm>
              <a:off x="6912388" y="1041179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3" name="Conector 396"/>
            <p:cNvSpPr/>
            <p:nvPr userDrawn="1"/>
          </p:nvSpPr>
          <p:spPr>
            <a:xfrm>
              <a:off x="6912406" y="1055192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4" name="Conector 402"/>
            <p:cNvSpPr/>
            <p:nvPr userDrawn="1"/>
          </p:nvSpPr>
          <p:spPr>
            <a:xfrm>
              <a:off x="6912388" y="1012132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5" name="Conector 408"/>
            <p:cNvSpPr/>
            <p:nvPr userDrawn="1"/>
          </p:nvSpPr>
          <p:spPr>
            <a:xfrm>
              <a:off x="6912406" y="1026145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6" name="Conector 273"/>
            <p:cNvSpPr/>
            <p:nvPr userDrawn="1"/>
          </p:nvSpPr>
          <p:spPr>
            <a:xfrm>
              <a:off x="6761841" y="782678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7" name="Conector 279"/>
            <p:cNvSpPr/>
            <p:nvPr userDrawn="1"/>
          </p:nvSpPr>
          <p:spPr>
            <a:xfrm>
              <a:off x="6761858" y="79669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8" name="Conector 297"/>
            <p:cNvSpPr/>
            <p:nvPr userDrawn="1"/>
          </p:nvSpPr>
          <p:spPr>
            <a:xfrm>
              <a:off x="6761824" y="840773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89" name="Conector 303"/>
            <p:cNvSpPr/>
            <p:nvPr userDrawn="1"/>
          </p:nvSpPr>
          <p:spPr>
            <a:xfrm>
              <a:off x="6761841" y="854786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0" name="Conector 309"/>
            <p:cNvSpPr/>
            <p:nvPr userDrawn="1"/>
          </p:nvSpPr>
          <p:spPr>
            <a:xfrm>
              <a:off x="6761824" y="811725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1" name="Conector 315"/>
            <p:cNvSpPr/>
            <p:nvPr userDrawn="1"/>
          </p:nvSpPr>
          <p:spPr>
            <a:xfrm>
              <a:off x="6761841" y="82573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2" name="Conector 321"/>
            <p:cNvSpPr/>
            <p:nvPr userDrawn="1"/>
          </p:nvSpPr>
          <p:spPr>
            <a:xfrm>
              <a:off x="6758363" y="898086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3" name="Conector 327"/>
            <p:cNvSpPr/>
            <p:nvPr userDrawn="1"/>
          </p:nvSpPr>
          <p:spPr>
            <a:xfrm>
              <a:off x="6758380" y="912099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4" name="Conector 333"/>
            <p:cNvSpPr/>
            <p:nvPr userDrawn="1"/>
          </p:nvSpPr>
          <p:spPr>
            <a:xfrm>
              <a:off x="6758363" y="869039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5" name="Conector 339"/>
            <p:cNvSpPr/>
            <p:nvPr userDrawn="1"/>
          </p:nvSpPr>
          <p:spPr>
            <a:xfrm>
              <a:off x="6758380" y="8830526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6" name="Conector 345"/>
            <p:cNvSpPr/>
            <p:nvPr userDrawn="1"/>
          </p:nvSpPr>
          <p:spPr>
            <a:xfrm>
              <a:off x="6758345" y="95618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7" name="Conector 351"/>
            <p:cNvSpPr/>
            <p:nvPr userDrawn="1"/>
          </p:nvSpPr>
          <p:spPr>
            <a:xfrm>
              <a:off x="6758363" y="9701944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8" name="Conector 357"/>
            <p:cNvSpPr/>
            <p:nvPr userDrawn="1"/>
          </p:nvSpPr>
          <p:spPr>
            <a:xfrm>
              <a:off x="6758345" y="927134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299" name="Conector 363"/>
            <p:cNvSpPr/>
            <p:nvPr userDrawn="1"/>
          </p:nvSpPr>
          <p:spPr>
            <a:xfrm>
              <a:off x="6758363" y="941147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0" name="Conector 369"/>
            <p:cNvSpPr/>
            <p:nvPr userDrawn="1"/>
          </p:nvSpPr>
          <p:spPr>
            <a:xfrm>
              <a:off x="6761806" y="1014276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1" name="Conector 375"/>
            <p:cNvSpPr/>
            <p:nvPr userDrawn="1"/>
          </p:nvSpPr>
          <p:spPr>
            <a:xfrm>
              <a:off x="6761824" y="1028289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2" name="Conector 381"/>
            <p:cNvSpPr/>
            <p:nvPr userDrawn="1"/>
          </p:nvSpPr>
          <p:spPr>
            <a:xfrm>
              <a:off x="6761806" y="98522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3" name="Conector 387"/>
            <p:cNvSpPr/>
            <p:nvPr userDrawn="1"/>
          </p:nvSpPr>
          <p:spPr>
            <a:xfrm>
              <a:off x="6761824" y="999241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4" name="Conector 405"/>
            <p:cNvSpPr/>
            <p:nvPr userDrawn="1"/>
          </p:nvSpPr>
          <p:spPr>
            <a:xfrm>
              <a:off x="6761789" y="104332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5" name="Conector 273"/>
            <p:cNvSpPr/>
            <p:nvPr userDrawn="1"/>
          </p:nvSpPr>
          <p:spPr>
            <a:xfrm>
              <a:off x="6605605" y="815018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6" name="Conector 279"/>
            <p:cNvSpPr/>
            <p:nvPr userDrawn="1"/>
          </p:nvSpPr>
          <p:spPr>
            <a:xfrm>
              <a:off x="6605622" y="82903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7" name="Conector 297"/>
            <p:cNvSpPr/>
            <p:nvPr userDrawn="1"/>
          </p:nvSpPr>
          <p:spPr>
            <a:xfrm>
              <a:off x="6605588" y="873112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8" name="Conector 303"/>
            <p:cNvSpPr/>
            <p:nvPr userDrawn="1"/>
          </p:nvSpPr>
          <p:spPr>
            <a:xfrm>
              <a:off x="6605605" y="887125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09" name="Conector 309"/>
            <p:cNvSpPr/>
            <p:nvPr userDrawn="1"/>
          </p:nvSpPr>
          <p:spPr>
            <a:xfrm>
              <a:off x="6605588" y="844065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0" name="Conector 315"/>
            <p:cNvSpPr/>
            <p:nvPr userDrawn="1"/>
          </p:nvSpPr>
          <p:spPr>
            <a:xfrm>
              <a:off x="6605605" y="85807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1" name="Conector 321"/>
            <p:cNvSpPr/>
            <p:nvPr userDrawn="1"/>
          </p:nvSpPr>
          <p:spPr>
            <a:xfrm>
              <a:off x="6602127" y="930426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2" name="Conector 327"/>
            <p:cNvSpPr/>
            <p:nvPr userDrawn="1"/>
          </p:nvSpPr>
          <p:spPr>
            <a:xfrm>
              <a:off x="6602144" y="944439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3" name="Conector 333"/>
            <p:cNvSpPr/>
            <p:nvPr userDrawn="1"/>
          </p:nvSpPr>
          <p:spPr>
            <a:xfrm>
              <a:off x="6602127" y="901379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4" name="Conector 339"/>
            <p:cNvSpPr/>
            <p:nvPr userDrawn="1"/>
          </p:nvSpPr>
          <p:spPr>
            <a:xfrm>
              <a:off x="6602144" y="9153922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5" name="Conector 345"/>
            <p:cNvSpPr/>
            <p:nvPr userDrawn="1"/>
          </p:nvSpPr>
          <p:spPr>
            <a:xfrm>
              <a:off x="6602109" y="98852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6" name="Conector 351"/>
            <p:cNvSpPr/>
            <p:nvPr userDrawn="1"/>
          </p:nvSpPr>
          <p:spPr>
            <a:xfrm>
              <a:off x="6602127" y="10025340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7" name="Conector 357"/>
            <p:cNvSpPr/>
            <p:nvPr userDrawn="1"/>
          </p:nvSpPr>
          <p:spPr>
            <a:xfrm>
              <a:off x="6602109" y="959473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8" name="Conector 363"/>
            <p:cNvSpPr/>
            <p:nvPr userDrawn="1"/>
          </p:nvSpPr>
          <p:spPr>
            <a:xfrm>
              <a:off x="6602127" y="973486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19" name="Conector 381"/>
            <p:cNvSpPr/>
            <p:nvPr userDrawn="1"/>
          </p:nvSpPr>
          <p:spPr>
            <a:xfrm>
              <a:off x="6605570" y="101756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0" name="Conector 387"/>
            <p:cNvSpPr/>
            <p:nvPr userDrawn="1"/>
          </p:nvSpPr>
          <p:spPr>
            <a:xfrm>
              <a:off x="6605588" y="1031581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1" name="Conector 273"/>
            <p:cNvSpPr/>
            <p:nvPr userDrawn="1"/>
          </p:nvSpPr>
          <p:spPr>
            <a:xfrm>
              <a:off x="6452560" y="845709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2" name="Conector 279"/>
            <p:cNvSpPr/>
            <p:nvPr userDrawn="1"/>
          </p:nvSpPr>
          <p:spPr>
            <a:xfrm>
              <a:off x="6452577" y="85972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3" name="Conector 297"/>
            <p:cNvSpPr/>
            <p:nvPr userDrawn="1"/>
          </p:nvSpPr>
          <p:spPr>
            <a:xfrm>
              <a:off x="6452543" y="9038040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4" name="Conector 303"/>
            <p:cNvSpPr/>
            <p:nvPr userDrawn="1"/>
          </p:nvSpPr>
          <p:spPr>
            <a:xfrm>
              <a:off x="6452560" y="9178169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5" name="Conector 309"/>
            <p:cNvSpPr/>
            <p:nvPr userDrawn="1"/>
          </p:nvSpPr>
          <p:spPr>
            <a:xfrm>
              <a:off x="6452543" y="874756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6" name="Conector 315"/>
            <p:cNvSpPr/>
            <p:nvPr userDrawn="1"/>
          </p:nvSpPr>
          <p:spPr>
            <a:xfrm>
              <a:off x="6452560" y="88876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7" name="Conector 321"/>
            <p:cNvSpPr/>
            <p:nvPr userDrawn="1"/>
          </p:nvSpPr>
          <p:spPr>
            <a:xfrm>
              <a:off x="6449082" y="961117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8" name="Conector 327"/>
            <p:cNvSpPr/>
            <p:nvPr userDrawn="1"/>
          </p:nvSpPr>
          <p:spPr>
            <a:xfrm>
              <a:off x="6449099" y="975130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29" name="Conector 333"/>
            <p:cNvSpPr/>
            <p:nvPr userDrawn="1"/>
          </p:nvSpPr>
          <p:spPr>
            <a:xfrm>
              <a:off x="6449082" y="932070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0" name="Conector 339"/>
            <p:cNvSpPr/>
            <p:nvPr userDrawn="1"/>
          </p:nvSpPr>
          <p:spPr>
            <a:xfrm>
              <a:off x="6449099" y="9460835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1" name="Conector 345"/>
            <p:cNvSpPr/>
            <p:nvPr userDrawn="1"/>
          </p:nvSpPr>
          <p:spPr>
            <a:xfrm>
              <a:off x="6449064" y="101921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2" name="Conector 351"/>
            <p:cNvSpPr/>
            <p:nvPr userDrawn="1"/>
          </p:nvSpPr>
          <p:spPr>
            <a:xfrm>
              <a:off x="6449082" y="10332253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3" name="Conector 357"/>
            <p:cNvSpPr/>
            <p:nvPr userDrawn="1"/>
          </p:nvSpPr>
          <p:spPr>
            <a:xfrm>
              <a:off x="6449064" y="990165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4" name="Conector 363"/>
            <p:cNvSpPr/>
            <p:nvPr userDrawn="1"/>
          </p:nvSpPr>
          <p:spPr>
            <a:xfrm>
              <a:off x="6449082" y="1004178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5" name="Conector 381"/>
            <p:cNvSpPr/>
            <p:nvPr userDrawn="1"/>
          </p:nvSpPr>
          <p:spPr>
            <a:xfrm>
              <a:off x="6452525" y="104825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6" name="Conector 387"/>
            <p:cNvSpPr/>
            <p:nvPr userDrawn="1"/>
          </p:nvSpPr>
          <p:spPr>
            <a:xfrm>
              <a:off x="6452543" y="1062272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7" name="Conector 270"/>
            <p:cNvSpPr/>
            <p:nvPr userDrawn="1"/>
          </p:nvSpPr>
          <p:spPr>
            <a:xfrm>
              <a:off x="7068016" y="719547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8" name="Conector 276"/>
            <p:cNvSpPr/>
            <p:nvPr userDrawn="1"/>
          </p:nvSpPr>
          <p:spPr>
            <a:xfrm>
              <a:off x="7068033" y="73356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39" name="Conector 294"/>
            <p:cNvSpPr/>
            <p:nvPr userDrawn="1"/>
          </p:nvSpPr>
          <p:spPr>
            <a:xfrm>
              <a:off x="7067998" y="777641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0" name="Conector 300"/>
            <p:cNvSpPr/>
            <p:nvPr userDrawn="1"/>
          </p:nvSpPr>
          <p:spPr>
            <a:xfrm>
              <a:off x="7068016" y="791654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1" name="Conector 306"/>
            <p:cNvSpPr/>
            <p:nvPr userDrawn="1"/>
          </p:nvSpPr>
          <p:spPr>
            <a:xfrm>
              <a:off x="7067998" y="748594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2" name="Conector 312"/>
            <p:cNvSpPr/>
            <p:nvPr userDrawn="1"/>
          </p:nvSpPr>
          <p:spPr>
            <a:xfrm>
              <a:off x="7068016" y="76260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3" name="Conector 318"/>
            <p:cNvSpPr/>
            <p:nvPr userDrawn="1"/>
          </p:nvSpPr>
          <p:spPr>
            <a:xfrm>
              <a:off x="7064537" y="834955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4" name="Conector 324"/>
            <p:cNvSpPr/>
            <p:nvPr userDrawn="1"/>
          </p:nvSpPr>
          <p:spPr>
            <a:xfrm>
              <a:off x="7064555" y="848968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5" name="Conector 330"/>
            <p:cNvSpPr/>
            <p:nvPr userDrawn="1"/>
          </p:nvSpPr>
          <p:spPr>
            <a:xfrm>
              <a:off x="7064537" y="805908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6" name="Conector 336"/>
            <p:cNvSpPr/>
            <p:nvPr userDrawn="1"/>
          </p:nvSpPr>
          <p:spPr>
            <a:xfrm>
              <a:off x="7064555" y="819921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7" name="Conector 342"/>
            <p:cNvSpPr/>
            <p:nvPr userDrawn="1"/>
          </p:nvSpPr>
          <p:spPr>
            <a:xfrm>
              <a:off x="7064520" y="89305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8" name="Conector 348"/>
            <p:cNvSpPr/>
            <p:nvPr userDrawn="1"/>
          </p:nvSpPr>
          <p:spPr>
            <a:xfrm>
              <a:off x="7064537" y="9070631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49" name="Conector 354"/>
            <p:cNvSpPr/>
            <p:nvPr userDrawn="1"/>
          </p:nvSpPr>
          <p:spPr>
            <a:xfrm>
              <a:off x="7064520" y="864002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0" name="Conector 360"/>
            <p:cNvSpPr/>
            <p:nvPr userDrawn="1"/>
          </p:nvSpPr>
          <p:spPr>
            <a:xfrm>
              <a:off x="7064537" y="878015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1" name="Conector 366"/>
            <p:cNvSpPr/>
            <p:nvPr userDrawn="1"/>
          </p:nvSpPr>
          <p:spPr>
            <a:xfrm>
              <a:off x="7067981" y="951144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2" name="Conector 372"/>
            <p:cNvSpPr/>
            <p:nvPr userDrawn="1"/>
          </p:nvSpPr>
          <p:spPr>
            <a:xfrm>
              <a:off x="7067998" y="965157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3" name="Conector 378"/>
            <p:cNvSpPr/>
            <p:nvPr userDrawn="1"/>
          </p:nvSpPr>
          <p:spPr>
            <a:xfrm>
              <a:off x="7067981" y="92209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4" name="Conector 384"/>
            <p:cNvSpPr/>
            <p:nvPr userDrawn="1"/>
          </p:nvSpPr>
          <p:spPr>
            <a:xfrm>
              <a:off x="7067998" y="936110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5" name="Conector 390"/>
            <p:cNvSpPr/>
            <p:nvPr userDrawn="1"/>
          </p:nvSpPr>
          <p:spPr>
            <a:xfrm>
              <a:off x="7067963" y="1009239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6" name="Conector 396"/>
            <p:cNvSpPr/>
            <p:nvPr userDrawn="1"/>
          </p:nvSpPr>
          <p:spPr>
            <a:xfrm>
              <a:off x="7067981" y="1023252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7" name="Conector 402"/>
            <p:cNvSpPr/>
            <p:nvPr userDrawn="1"/>
          </p:nvSpPr>
          <p:spPr>
            <a:xfrm>
              <a:off x="7067963" y="980192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8" name="Conector 408"/>
            <p:cNvSpPr/>
            <p:nvPr userDrawn="1"/>
          </p:nvSpPr>
          <p:spPr>
            <a:xfrm>
              <a:off x="7067981" y="994205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59" name="Conector 414"/>
            <p:cNvSpPr/>
            <p:nvPr userDrawn="1"/>
          </p:nvSpPr>
          <p:spPr>
            <a:xfrm>
              <a:off x="7071697" y="1037265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0" name="Conector 420"/>
            <p:cNvSpPr/>
            <p:nvPr userDrawn="1"/>
          </p:nvSpPr>
          <p:spPr>
            <a:xfrm>
              <a:off x="7071714" y="1051278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1" name="Conector 270"/>
            <p:cNvSpPr/>
            <p:nvPr userDrawn="1"/>
          </p:nvSpPr>
          <p:spPr>
            <a:xfrm>
              <a:off x="7220416" y="688749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2" name="Conector 276"/>
            <p:cNvSpPr/>
            <p:nvPr userDrawn="1"/>
          </p:nvSpPr>
          <p:spPr>
            <a:xfrm>
              <a:off x="7220433" y="70276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3" name="Conector 294"/>
            <p:cNvSpPr/>
            <p:nvPr userDrawn="1"/>
          </p:nvSpPr>
          <p:spPr>
            <a:xfrm>
              <a:off x="7220398" y="746844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4" name="Conector 300"/>
            <p:cNvSpPr/>
            <p:nvPr userDrawn="1"/>
          </p:nvSpPr>
          <p:spPr>
            <a:xfrm>
              <a:off x="7220416" y="760857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5" name="Conector 306"/>
            <p:cNvSpPr/>
            <p:nvPr userDrawn="1"/>
          </p:nvSpPr>
          <p:spPr>
            <a:xfrm>
              <a:off x="7220398" y="717796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6" name="Conector 312"/>
            <p:cNvSpPr/>
            <p:nvPr userDrawn="1"/>
          </p:nvSpPr>
          <p:spPr>
            <a:xfrm>
              <a:off x="7220416" y="73180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7" name="Conector 318"/>
            <p:cNvSpPr/>
            <p:nvPr userDrawn="1"/>
          </p:nvSpPr>
          <p:spPr>
            <a:xfrm>
              <a:off x="7216937" y="804158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8" name="Conector 324"/>
            <p:cNvSpPr/>
            <p:nvPr userDrawn="1"/>
          </p:nvSpPr>
          <p:spPr>
            <a:xfrm>
              <a:off x="7216955" y="818171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69" name="Conector 330"/>
            <p:cNvSpPr/>
            <p:nvPr userDrawn="1"/>
          </p:nvSpPr>
          <p:spPr>
            <a:xfrm>
              <a:off x="7216937" y="775110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0" name="Conector 336"/>
            <p:cNvSpPr/>
            <p:nvPr userDrawn="1"/>
          </p:nvSpPr>
          <p:spPr>
            <a:xfrm>
              <a:off x="7216955" y="789123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1" name="Conector 342"/>
            <p:cNvSpPr/>
            <p:nvPr userDrawn="1"/>
          </p:nvSpPr>
          <p:spPr>
            <a:xfrm>
              <a:off x="7216920" y="86225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2" name="Conector 348"/>
            <p:cNvSpPr/>
            <p:nvPr userDrawn="1"/>
          </p:nvSpPr>
          <p:spPr>
            <a:xfrm>
              <a:off x="7216937" y="8762655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3" name="Conector 354"/>
            <p:cNvSpPr/>
            <p:nvPr userDrawn="1"/>
          </p:nvSpPr>
          <p:spPr>
            <a:xfrm>
              <a:off x="7216920" y="833205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4" name="Conector 360"/>
            <p:cNvSpPr/>
            <p:nvPr userDrawn="1"/>
          </p:nvSpPr>
          <p:spPr>
            <a:xfrm>
              <a:off x="7216937" y="847218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5" name="Conector 366"/>
            <p:cNvSpPr/>
            <p:nvPr userDrawn="1"/>
          </p:nvSpPr>
          <p:spPr>
            <a:xfrm>
              <a:off x="7220381" y="920347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6" name="Conector 372"/>
            <p:cNvSpPr/>
            <p:nvPr userDrawn="1"/>
          </p:nvSpPr>
          <p:spPr>
            <a:xfrm>
              <a:off x="7220398" y="934360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7" name="Conector 378"/>
            <p:cNvSpPr/>
            <p:nvPr userDrawn="1"/>
          </p:nvSpPr>
          <p:spPr>
            <a:xfrm>
              <a:off x="7220381" y="89129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8" name="Conector 384"/>
            <p:cNvSpPr/>
            <p:nvPr userDrawn="1"/>
          </p:nvSpPr>
          <p:spPr>
            <a:xfrm>
              <a:off x="7220398" y="905312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79" name="Conector 390"/>
            <p:cNvSpPr/>
            <p:nvPr userDrawn="1"/>
          </p:nvSpPr>
          <p:spPr>
            <a:xfrm>
              <a:off x="7220363" y="978441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0" name="Conector 396"/>
            <p:cNvSpPr/>
            <p:nvPr userDrawn="1"/>
          </p:nvSpPr>
          <p:spPr>
            <a:xfrm>
              <a:off x="7220381" y="992454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1" name="Conector 402"/>
            <p:cNvSpPr/>
            <p:nvPr userDrawn="1"/>
          </p:nvSpPr>
          <p:spPr>
            <a:xfrm>
              <a:off x="7220363" y="949394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2" name="Conector 408"/>
            <p:cNvSpPr/>
            <p:nvPr userDrawn="1"/>
          </p:nvSpPr>
          <p:spPr>
            <a:xfrm>
              <a:off x="7220381" y="963407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3" name="Conector 414"/>
            <p:cNvSpPr/>
            <p:nvPr userDrawn="1"/>
          </p:nvSpPr>
          <p:spPr>
            <a:xfrm>
              <a:off x="7224097" y="1006467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4" name="Conector 420"/>
            <p:cNvSpPr/>
            <p:nvPr userDrawn="1"/>
          </p:nvSpPr>
          <p:spPr>
            <a:xfrm>
              <a:off x="7224114" y="1020480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5" name="Conector 438"/>
            <p:cNvSpPr/>
            <p:nvPr userDrawn="1"/>
          </p:nvSpPr>
          <p:spPr>
            <a:xfrm>
              <a:off x="7224079" y="1035514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6" name="Conector 444"/>
            <p:cNvSpPr/>
            <p:nvPr userDrawn="1"/>
          </p:nvSpPr>
          <p:spPr>
            <a:xfrm>
              <a:off x="7224097" y="1049527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7" name="Conector 381"/>
            <p:cNvSpPr/>
            <p:nvPr userDrawn="1"/>
          </p:nvSpPr>
          <p:spPr>
            <a:xfrm>
              <a:off x="6610324" y="1046674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8" name="Conector 387"/>
            <p:cNvSpPr/>
            <p:nvPr userDrawn="1"/>
          </p:nvSpPr>
          <p:spPr>
            <a:xfrm>
              <a:off x="6610342" y="1060687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  <p:sp>
          <p:nvSpPr>
            <p:cNvPr id="389" name="Conector 405"/>
            <p:cNvSpPr/>
            <p:nvPr userDrawn="1"/>
          </p:nvSpPr>
          <p:spPr>
            <a:xfrm>
              <a:off x="6753098" y="105856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/>
            </a:p>
          </p:txBody>
        </p:sp>
      </p:grpSp>
      <p:grpSp>
        <p:nvGrpSpPr>
          <p:cNvPr id="405" name="Grupo 404"/>
          <p:cNvGrpSpPr/>
          <p:nvPr userDrawn="1"/>
        </p:nvGrpSpPr>
        <p:grpSpPr>
          <a:xfrm>
            <a:off x="7738974" y="-2066"/>
            <a:ext cx="181064" cy="187042"/>
            <a:chOff x="7738974" y="-2066"/>
            <a:chExt cx="181064" cy="187042"/>
          </a:xfrm>
        </p:grpSpPr>
        <p:cxnSp>
          <p:nvCxnSpPr>
            <p:cNvPr id="398" name="Conector recto 397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ector recto 403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upo 405"/>
          <p:cNvGrpSpPr/>
          <p:nvPr userDrawn="1"/>
        </p:nvGrpSpPr>
        <p:grpSpPr>
          <a:xfrm rot="16200000">
            <a:off x="3742" y="-3240"/>
            <a:ext cx="181064" cy="187042"/>
            <a:chOff x="7738974" y="-2066"/>
            <a:chExt cx="181064" cy="187042"/>
          </a:xfrm>
        </p:grpSpPr>
        <p:cxnSp>
          <p:nvCxnSpPr>
            <p:cNvPr id="407" name="Conector recto 406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ector recto 407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" name="Grupo 408"/>
          <p:cNvGrpSpPr/>
          <p:nvPr userDrawn="1"/>
        </p:nvGrpSpPr>
        <p:grpSpPr>
          <a:xfrm rot="5400000">
            <a:off x="7741963" y="10864589"/>
            <a:ext cx="181064" cy="187042"/>
            <a:chOff x="7738974" y="-2066"/>
            <a:chExt cx="181064" cy="187042"/>
          </a:xfrm>
        </p:grpSpPr>
        <p:cxnSp>
          <p:nvCxnSpPr>
            <p:cNvPr id="410" name="Conector recto 409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ector recto 410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7" name="Grupo 416"/>
          <p:cNvGrpSpPr/>
          <p:nvPr userDrawn="1"/>
        </p:nvGrpSpPr>
        <p:grpSpPr>
          <a:xfrm>
            <a:off x="0" y="10876218"/>
            <a:ext cx="181064" cy="182307"/>
            <a:chOff x="0" y="10876218"/>
            <a:chExt cx="181064" cy="182307"/>
          </a:xfrm>
        </p:grpSpPr>
        <p:cxnSp>
          <p:nvCxnSpPr>
            <p:cNvPr id="413" name="Conector recto 412"/>
            <p:cNvCxnSpPr/>
            <p:nvPr userDrawn="1"/>
          </p:nvCxnSpPr>
          <p:spPr>
            <a:xfrm flipV="1">
              <a:off x="181064" y="10932514"/>
              <a:ext cx="0" cy="126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ector recto 413"/>
            <p:cNvCxnSpPr/>
            <p:nvPr userDrawn="1"/>
          </p:nvCxnSpPr>
          <p:spPr>
            <a:xfrm rot="10800000">
              <a:off x="0" y="10876218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855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688" r:id="rId13"/>
  </p:sldLayoutIdLst>
  <p:hf sldNum="0" hdr="0" ftr="0" dt="0"/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81" userDrawn="1">
          <p15:clr>
            <a:srgbClr val="F26B43"/>
          </p15:clr>
        </p15:guide>
        <p15:guide id="2" pos="24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47503" y="10033635"/>
            <a:ext cx="4016905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11 Rectángulo"/>
          <p:cNvSpPr/>
          <p:nvPr/>
        </p:nvSpPr>
        <p:spPr>
          <a:xfrm>
            <a:off x="1013000" y="1255070"/>
            <a:ext cx="370306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678"/>
                </a:solidFill>
              </a:rPr>
              <a:t>Тележка с </a:t>
            </a:r>
            <a:r>
              <a:rPr lang="ru-RU" sz="2800" b="1" dirty="0">
                <a:solidFill>
                  <a:srgbClr val="003678"/>
                </a:solidFill>
              </a:rPr>
              <a:t>6 </a:t>
            </a:r>
            <a:r>
              <a:rPr lang="ru-RU" sz="2800" b="1" dirty="0" smtClean="0">
                <a:solidFill>
                  <a:srgbClr val="003678"/>
                </a:solidFill>
              </a:rPr>
              <a:t>ящиками</a:t>
            </a:r>
            <a:endParaRPr lang="es-ES" sz="2800" b="1" dirty="0">
              <a:solidFill>
                <a:srgbClr val="003678"/>
              </a:solidFill>
            </a:endParaRPr>
          </a:p>
        </p:txBody>
      </p:sp>
      <p:sp>
        <p:nvSpPr>
          <p:cNvPr id="20" name="Flecha: pentágono 5"/>
          <p:cNvSpPr/>
          <p:nvPr/>
        </p:nvSpPr>
        <p:spPr>
          <a:xfrm rot="5400000">
            <a:off x="82215" y="5985647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schemeClr val="bg1"/>
                </a:solidFill>
                <a:latin typeface="Akzidenz-Grotesk BQ Extra" pitchFamily="50" charset="0"/>
              </a:rPr>
              <a:t>2</a:t>
            </a:r>
          </a:p>
        </p:txBody>
      </p:sp>
      <p:sp>
        <p:nvSpPr>
          <p:cNvPr id="21" name="Flecha: cheurón 4"/>
          <p:cNvSpPr/>
          <p:nvPr/>
        </p:nvSpPr>
        <p:spPr>
          <a:xfrm rot="5400000">
            <a:off x="115153" y="6109424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schemeClr val="tx1"/>
              </a:solidFill>
            </a:endParaRPr>
          </a:p>
        </p:txBody>
      </p:sp>
      <p:sp>
        <p:nvSpPr>
          <p:cNvPr id="22" name="Flecha: pentágono 5"/>
          <p:cNvSpPr/>
          <p:nvPr/>
        </p:nvSpPr>
        <p:spPr>
          <a:xfrm rot="5400000">
            <a:off x="83424" y="4087942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schemeClr val="bg1"/>
                </a:solidFill>
                <a:latin typeface="Akzidenz-Grotesk BQ Extra" pitchFamily="50" charset="0"/>
              </a:rPr>
              <a:t>1</a:t>
            </a:r>
          </a:p>
        </p:txBody>
      </p:sp>
      <p:sp>
        <p:nvSpPr>
          <p:cNvPr id="23" name="Flecha: cheurón 4"/>
          <p:cNvSpPr/>
          <p:nvPr/>
        </p:nvSpPr>
        <p:spPr>
          <a:xfrm rot="5400000">
            <a:off x="116362" y="4211719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schemeClr val="tx1"/>
              </a:solidFill>
            </a:endParaRPr>
          </a:p>
        </p:txBody>
      </p:sp>
      <p:sp>
        <p:nvSpPr>
          <p:cNvPr id="24" name="Flecha: pentágono 5"/>
          <p:cNvSpPr/>
          <p:nvPr/>
        </p:nvSpPr>
        <p:spPr>
          <a:xfrm rot="5400000">
            <a:off x="73279" y="7995059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schemeClr val="bg1"/>
                </a:solidFill>
                <a:latin typeface="Akzidenz-Grotesk BQ Extra" pitchFamily="50" charset="0"/>
              </a:rPr>
              <a:t>3</a:t>
            </a:r>
          </a:p>
        </p:txBody>
      </p:sp>
      <p:sp>
        <p:nvSpPr>
          <p:cNvPr id="25" name="Flecha: cheurón 4"/>
          <p:cNvSpPr/>
          <p:nvPr/>
        </p:nvSpPr>
        <p:spPr>
          <a:xfrm rot="5400000">
            <a:off x="106217" y="8118836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schemeClr val="tx1"/>
              </a:solidFill>
            </a:endParaRPr>
          </a:p>
        </p:txBody>
      </p:sp>
      <p:graphicFrame>
        <p:nvGraphicFramePr>
          <p:cNvPr id="28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36592"/>
              </p:ext>
            </p:extLst>
          </p:nvPr>
        </p:nvGraphicFramePr>
        <p:xfrm>
          <a:off x="838461" y="380718"/>
          <a:ext cx="3856078" cy="6413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{C083E6E3-FA7D-4D7B-A595-EF9225AFEA82}</a:tableStyleId>
              </a:tblPr>
              <a:tblGrid>
                <a:gridCol w="385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2D505"/>
                        </a:buClr>
                        <a:buSzPct val="20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6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9066K6FF100</a:t>
                      </a:r>
                      <a:endParaRPr kumimoji="0" lang="es-E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67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712" marR="92712" marT="46356" marB="4635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" name="Picture 3" descr="C:\Users\yw9948\AppData\Local\Microsoft\Windows\Temporary Internet Files\Content.IE5\XLI978CS\9066K6_Derivative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18" y="391772"/>
            <a:ext cx="3801283" cy="380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2" y="4044158"/>
            <a:ext cx="19335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11" y="5971187"/>
            <a:ext cx="18573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11" y="7980599"/>
            <a:ext cx="1924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81438" y="10189210"/>
            <a:ext cx="4038600" cy="862965"/>
          </a:xfrm>
          <a:prstGeom prst="rect">
            <a:avLst/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206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ПРЕДМЕТОВ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1" name="Explosion 1 30"/>
          <p:cNvSpPr/>
          <p:nvPr/>
        </p:nvSpPr>
        <p:spPr>
          <a:xfrm>
            <a:off x="915478" y="2165237"/>
            <a:ext cx="3206848" cy="1739158"/>
          </a:xfrm>
          <a:prstGeom prst="irregularSeal1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3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Explosion 1 31"/>
          <p:cNvSpPr/>
          <p:nvPr/>
        </p:nvSpPr>
        <p:spPr>
          <a:xfrm>
            <a:off x="803838" y="2305000"/>
            <a:ext cx="3206848" cy="1739158"/>
          </a:xfrm>
          <a:prstGeom prst="irregularSeal1">
            <a:avLst/>
          </a:prstGeom>
          <a:solidFill>
            <a:srgbClr val="C2D5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003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70 000 </a:t>
            </a:r>
            <a:r>
              <a:rPr lang="ru-RU" sz="2000" b="1" dirty="0" smtClean="0">
                <a:solidFill>
                  <a:srgbClr val="003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РУБ</a:t>
            </a:r>
            <a:endParaRPr lang="en-GB" sz="2000" b="1" dirty="0">
              <a:solidFill>
                <a:srgbClr val="003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01203"/>
              </p:ext>
            </p:extLst>
          </p:nvPr>
        </p:nvGraphicFramePr>
        <p:xfrm>
          <a:off x="2270261" y="3967103"/>
          <a:ext cx="2950226" cy="61849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50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Комбинированные ключи 6-19,21,22,24,27,30,32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9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Отвертка шлиц: 0,8X4X100,  1X5,5X125, 1,2X6,5X150, 1,6X8X175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9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Отвертка </a:t>
                      </a:r>
                      <a:r>
                        <a:rPr lang="en-GB" sz="1050" u="none" strike="noStrike" dirty="0">
                          <a:effectLst/>
                        </a:rPr>
                        <a:t>Phillips Ph-1X100, Ph-2X125,  Ph-3X150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Шестигран.</a:t>
                      </a:r>
                      <a:r>
                        <a:rPr lang="ru-RU" sz="1050" u="none" strike="noStrike" dirty="0" err="1">
                          <a:effectLst/>
                        </a:rPr>
                        <a:t>оксидир</a:t>
                      </a:r>
                      <a:r>
                        <a:rPr lang="ru-RU" sz="1050" u="none" strike="noStrike" dirty="0">
                          <a:effectLst/>
                        </a:rPr>
                        <a:t>.,</a:t>
                      </a:r>
                      <a:r>
                        <a:rPr lang="ru-RU" sz="1050" u="none" strike="noStrike" dirty="0" err="1">
                          <a:effectLst/>
                        </a:rPr>
                        <a:t>метрич.размеры</a:t>
                      </a:r>
                      <a:r>
                        <a:rPr lang="ru-RU" sz="1050" u="none" strike="noStrike" dirty="0">
                          <a:effectLst/>
                        </a:rPr>
                        <a:t> ,1,5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err="1">
                          <a:effectLst/>
                        </a:rPr>
                        <a:t>Шестигран.оксидир</a:t>
                      </a:r>
                      <a:r>
                        <a:rPr lang="ru-RU" sz="1050" u="none" strike="noStrike" dirty="0">
                          <a:effectLst/>
                        </a:rPr>
                        <a:t>., 2 мм  5/64"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97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Шестигран.</a:t>
                      </a:r>
                      <a:r>
                        <a:rPr lang="ru-RU" sz="1050" u="none" strike="noStrike" dirty="0" err="1">
                          <a:effectLst/>
                        </a:rPr>
                        <a:t>оксидир</a:t>
                      </a:r>
                      <a:r>
                        <a:rPr lang="ru-RU" sz="1050" u="none" strike="noStrike" dirty="0">
                          <a:effectLst/>
                        </a:rPr>
                        <a:t>.,</a:t>
                      </a:r>
                      <a:r>
                        <a:rPr lang="ru-RU" sz="1050" u="none" strike="noStrike" dirty="0" err="1">
                          <a:effectLst/>
                        </a:rPr>
                        <a:t>метрич.размеры</a:t>
                      </a:r>
                      <a:r>
                        <a:rPr lang="ru-RU" sz="1050" u="none" strike="noStrike" dirty="0">
                          <a:effectLst/>
                        </a:rPr>
                        <a:t> 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1/2" </a:t>
                      </a:r>
                      <a:r>
                        <a:rPr lang="ru-RU" sz="1050" u="none" strike="noStrike" dirty="0" err="1">
                          <a:effectLst/>
                        </a:rPr>
                        <a:t>удлин.шестигран</a:t>
                      </a:r>
                      <a:r>
                        <a:rPr lang="ru-RU" sz="1050" u="none" strike="noStrike" dirty="0">
                          <a:effectLst/>
                        </a:rPr>
                        <a:t>.: 14,15,17,19,22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728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1/4"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</a:t>
                      </a:r>
                      <a:r>
                        <a:rPr lang="ru-RU" sz="1050" u="none" strike="noStrike" dirty="0">
                          <a:effectLst/>
                        </a:rPr>
                        <a:t>. 4, 4.5, 5, 5.5, 6,7,8,9,10,11,12,13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1/4"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шестигран.удлинен</a:t>
                      </a:r>
                      <a:r>
                        <a:rPr lang="ru-RU" sz="1050" u="none" strike="noStrike" dirty="0">
                          <a:effectLst/>
                        </a:rPr>
                        <a:t>.: 4,5,6,7,8,9,10,11,12,13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Удлинители 1/4" : 50мм, 100мм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5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Карданный шарнир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92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Скользящая Т-образная рукоятка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Держатель бит 1/4" </a:t>
                      </a:r>
                      <a:r>
                        <a:rPr lang="ru-RU" sz="1050" u="none" strike="noStrike" dirty="0" err="1">
                          <a:effectLst/>
                        </a:rPr>
                        <a:t>Sq</a:t>
                      </a:r>
                      <a:r>
                        <a:rPr lang="ru-RU" sz="1050" u="none" strike="noStrike" dirty="0">
                          <a:effectLst/>
                        </a:rPr>
                        <a:t> 1/4" </a:t>
                      </a:r>
                      <a:r>
                        <a:rPr lang="ru-RU" sz="1050" u="none" strike="noStrike" dirty="0" err="1">
                          <a:effectLst/>
                        </a:rPr>
                        <a:t>Hex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Отверточная рукоятка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25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Реверсивная рукоятка 1/4", 72 зубца, 150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1/4" </a:t>
                      </a:r>
                      <a:r>
                        <a:rPr lang="en-GB" sz="1050" u="none" strike="noStrike" dirty="0" err="1">
                          <a:effectLst/>
                        </a:rPr>
                        <a:t>Torx</a:t>
                      </a:r>
                      <a:r>
                        <a:rPr lang="en-GB" sz="1050" u="none" strike="noStrike" dirty="0">
                          <a:effectLst/>
                        </a:rPr>
                        <a:t>: E-4,  E-5,  E-6,  E-7,  E-8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1/2"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</a:t>
                      </a:r>
                      <a:r>
                        <a:rPr lang="ru-RU" sz="1050" u="none" strike="noStrike" dirty="0">
                          <a:effectLst/>
                        </a:rPr>
                        <a:t>.: 10,11,12,13,14,15,16,17,18,19,20,21,22,24,27,30,32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45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Удлинитель 1/2" 125 мм 5"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Удлинитель 1/2" 250 мм 10"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07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Скользящая Т-образная рукоятка 1/2" 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2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smtClean="0">
                          <a:effectLst/>
                        </a:rPr>
                        <a:t>Держатель </a:t>
                      </a:r>
                      <a:r>
                        <a:rPr lang="ru-RU" sz="1050" u="none" strike="noStrike" dirty="0">
                          <a:effectLst/>
                        </a:rPr>
                        <a:t>бит  с 1/2" на 5/16"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45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для свечей зажигания 1/2"   5/8"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64467"/>
              </p:ext>
            </p:extLst>
          </p:nvPr>
        </p:nvGraphicFramePr>
        <p:xfrm>
          <a:off x="5294313" y="3977483"/>
          <a:ext cx="2582863" cy="526062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8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для свечей зажигания 1/2"   13/16"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Реверсивная рукоятка 1/2" ,72 зубца, 250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7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1/2"</a:t>
                      </a:r>
                      <a:r>
                        <a:rPr lang="en-GB" sz="1050" u="none" strike="noStrike" dirty="0" err="1">
                          <a:effectLst/>
                        </a:rPr>
                        <a:t>Torx</a:t>
                      </a:r>
                      <a:r>
                        <a:rPr lang="en-GB" sz="1050" u="none" strike="noStrike" dirty="0">
                          <a:effectLst/>
                        </a:rPr>
                        <a:t>: E-10, E-11, E-12, E-13, E-14, E-15, E-16, E-18, E-20, E-24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Биты под шлиц 4.0, 5.5, 6.5,25мм, 1/4"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 Биты  </a:t>
                      </a:r>
                      <a:r>
                        <a:rPr lang="ru-RU" sz="1050" u="none" strike="noStrike" dirty="0" err="1">
                          <a:effectLst/>
                        </a:rPr>
                        <a:t>Hex</a:t>
                      </a:r>
                      <a:r>
                        <a:rPr lang="ru-RU" sz="1050" u="none" strike="noStrike" dirty="0">
                          <a:effectLst/>
                        </a:rPr>
                        <a:t> 3,4,5,6, 25мм, 1/4"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 Биты  </a:t>
                      </a:r>
                      <a:r>
                        <a:rPr lang="en-GB" sz="1050" u="none" strike="noStrike" dirty="0">
                          <a:effectLst/>
                        </a:rPr>
                        <a:t>PH1 , PH2, 25</a:t>
                      </a:r>
                      <a:r>
                        <a:rPr lang="ru-RU" sz="1050" u="none" strike="noStrike" dirty="0">
                          <a:effectLst/>
                        </a:rPr>
                        <a:t>мм, 1/4"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smtClean="0">
                          <a:effectLst/>
                        </a:rPr>
                        <a:t>Биты  </a:t>
                      </a:r>
                      <a:r>
                        <a:rPr lang="en-GB" sz="1050" u="none" strike="noStrike" dirty="0">
                          <a:effectLst/>
                        </a:rPr>
                        <a:t>PZ1,PZ2  25</a:t>
                      </a:r>
                      <a:r>
                        <a:rPr lang="ru-RU" sz="1050" u="none" strike="noStrike" dirty="0">
                          <a:effectLst/>
                        </a:rPr>
                        <a:t>мм, 1/4"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fr-FR" sz="1050" u="none" strike="noStrike" dirty="0" err="1">
                          <a:effectLst/>
                        </a:rPr>
                        <a:t>Биты</a:t>
                      </a:r>
                      <a:r>
                        <a:rPr lang="fr-FR" sz="1050" u="none" strike="noStrike" dirty="0">
                          <a:effectLst/>
                        </a:rPr>
                        <a:t>  TORX T10, T15, T20, T25, T27,T30,T8, 25мм, 1/4"  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Молоток с нейлоновыми бойками 75мм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Набор бит 1/4", 61 </a:t>
                      </a:r>
                      <a:r>
                        <a:rPr lang="ru-RU" sz="1050" u="none" strike="noStrike" dirty="0" err="1">
                          <a:effectLst/>
                        </a:rPr>
                        <a:t>шт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err="1">
                          <a:effectLst/>
                        </a:rPr>
                        <a:t>Шестигран.с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smtClean="0">
                          <a:effectLst/>
                        </a:rPr>
                        <a:t>шаровым </a:t>
                      </a:r>
                      <a:r>
                        <a:rPr lang="ru-RU" sz="1050" u="none" strike="noStrike" dirty="0">
                          <a:effectLst/>
                        </a:rPr>
                        <a:t>наконечником 9 </a:t>
                      </a:r>
                      <a:r>
                        <a:rPr lang="ru-RU" sz="1050" u="none" strike="noStrike" dirty="0" err="1">
                          <a:effectLst/>
                        </a:rPr>
                        <a:t>шт</a:t>
                      </a:r>
                      <a:r>
                        <a:rPr lang="ru-RU" sz="1050" u="none" strike="noStrike" dirty="0">
                          <a:effectLst/>
                        </a:rPr>
                        <a:t>  1.5-10 </a:t>
                      </a:r>
                      <a:r>
                        <a:rPr lang="ru-RU" sz="1050" u="none" strike="noStrike" dirty="0" err="1" smtClean="0">
                          <a:effectLst/>
                        </a:rPr>
                        <a:t>метрич.размеры</a:t>
                      </a:r>
                      <a:r>
                        <a:rPr lang="ru-RU" sz="1050" u="none" strike="noStrike" dirty="0" smtClean="0">
                          <a:effectLst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Кернер оксидир.4мм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88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Пробойники </a:t>
                      </a:r>
                      <a:r>
                        <a:rPr lang="ru-RU" sz="1050" u="none" strike="noStrike" dirty="0" err="1" smtClean="0">
                          <a:effectLst/>
                        </a:rPr>
                        <a:t>оксидир</a:t>
                      </a:r>
                      <a:r>
                        <a:rPr lang="ru-RU" sz="1050" u="none" strike="noStrike" dirty="0" smtClean="0">
                          <a:effectLst/>
                        </a:rPr>
                        <a:t>. </a:t>
                      </a:r>
                      <a:r>
                        <a:rPr lang="ru-RU" sz="1050" u="none" strike="noStrike" dirty="0">
                          <a:effectLst/>
                        </a:rPr>
                        <a:t>2,3,4,5,6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Разводной ключ 10" </a:t>
                      </a:r>
                      <a:r>
                        <a:rPr lang="ru-RU" sz="1050" u="none" strike="noStrike" dirty="0" err="1">
                          <a:effectLst/>
                        </a:rPr>
                        <a:t>хром.покрытие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51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Молоток с круглым бойком 24Oz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Комбинированные плоскогубцы 180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err="1">
                          <a:effectLst/>
                        </a:rPr>
                        <a:t>Длинногубцы</a:t>
                      </a:r>
                      <a:r>
                        <a:rPr lang="ru-RU" sz="1050" u="none" strike="noStrike" dirty="0">
                          <a:effectLst/>
                        </a:rPr>
                        <a:t> 160 мм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Кусачки-бокорезы180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Переставные клещи  250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Выдвижной нож 18 </a:t>
                      </a:r>
                      <a:r>
                        <a:rPr lang="ru-RU" sz="1050" u="none" strike="noStrike" dirty="0" smtClean="0">
                          <a:effectLst/>
                        </a:rPr>
                        <a:t>мм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smtClean="0">
                          <a:effectLst/>
                        </a:rPr>
                        <a:t>Рулетка </a:t>
                      </a:r>
                      <a:r>
                        <a:rPr lang="ru-RU" sz="1050" u="none" strike="noStrike" dirty="0">
                          <a:effectLst/>
                        </a:rPr>
                        <a:t>3</a:t>
                      </a:r>
                      <a:r>
                        <a:rPr lang="en-GB" sz="1050" u="none" strike="noStrike" dirty="0">
                          <a:effectLst/>
                        </a:rPr>
                        <a:t>M x 16</a:t>
                      </a:r>
                      <a:r>
                        <a:rPr lang="ru-RU" sz="1050" u="none" strike="noStrike" dirty="0">
                          <a:effectLst/>
                        </a:rPr>
                        <a:t>мм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1987</TotalTime>
  <Words>325</Words>
  <Application>Microsoft Office PowerPoint</Application>
  <PresentationFormat>Произвольный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Akzidenz-Grotesk BQ Extra</vt:lpstr>
      <vt:lpstr>Arial</vt:lpstr>
      <vt:lpstr>Arial Black</vt:lpstr>
      <vt:lpstr>Calibri</vt:lpstr>
      <vt:lpstr>Calibri Light</vt:lpstr>
      <vt:lpstr>Wingdings</vt:lpstr>
      <vt:lpstr>Tema de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Estibaliz Zabala</dc:creator>
  <cp:lastModifiedBy>Eremin, Oleg</cp:lastModifiedBy>
  <cp:revision>148</cp:revision>
  <cp:lastPrinted>2017-05-25T07:02:30Z</cp:lastPrinted>
  <dcterms:created xsi:type="dcterms:W3CDTF">2017-05-19T11:56:37Z</dcterms:created>
  <dcterms:modified xsi:type="dcterms:W3CDTF">2020-10-05T14:59:14Z</dcterms:modified>
</cp:coreProperties>
</file>