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7920038" cy="11052175"/>
  <p:notesSz cx="6797675" cy="9926638"/>
  <p:defaultTextStyle>
    <a:defPPr>
      <a:defRPr lang="en-US"/>
    </a:defPPr>
    <a:lvl1pPr marL="0" algn="l" defTabSz="473294" rtl="0" eaLnBrk="1" latinLnBrk="0" hangingPunct="1">
      <a:defRPr sz="1863" kern="1200">
        <a:solidFill>
          <a:schemeClr val="tx1"/>
        </a:solidFill>
        <a:latin typeface="+mn-lt"/>
        <a:ea typeface="+mn-ea"/>
        <a:cs typeface="+mn-cs"/>
      </a:defRPr>
    </a:lvl1pPr>
    <a:lvl2pPr marL="473294" algn="l" defTabSz="473294" rtl="0" eaLnBrk="1" latinLnBrk="0" hangingPunct="1">
      <a:defRPr sz="1863" kern="1200">
        <a:solidFill>
          <a:schemeClr val="tx1"/>
        </a:solidFill>
        <a:latin typeface="+mn-lt"/>
        <a:ea typeface="+mn-ea"/>
        <a:cs typeface="+mn-cs"/>
      </a:defRPr>
    </a:lvl2pPr>
    <a:lvl3pPr marL="946588" algn="l" defTabSz="473294" rtl="0" eaLnBrk="1" latinLnBrk="0" hangingPunct="1">
      <a:defRPr sz="1863" kern="1200">
        <a:solidFill>
          <a:schemeClr val="tx1"/>
        </a:solidFill>
        <a:latin typeface="+mn-lt"/>
        <a:ea typeface="+mn-ea"/>
        <a:cs typeface="+mn-cs"/>
      </a:defRPr>
    </a:lvl3pPr>
    <a:lvl4pPr marL="1419882" algn="l" defTabSz="473294" rtl="0" eaLnBrk="1" latinLnBrk="0" hangingPunct="1">
      <a:defRPr sz="1863" kern="1200">
        <a:solidFill>
          <a:schemeClr val="tx1"/>
        </a:solidFill>
        <a:latin typeface="+mn-lt"/>
        <a:ea typeface="+mn-ea"/>
        <a:cs typeface="+mn-cs"/>
      </a:defRPr>
    </a:lvl4pPr>
    <a:lvl5pPr marL="1893176" algn="l" defTabSz="473294" rtl="0" eaLnBrk="1" latinLnBrk="0" hangingPunct="1">
      <a:defRPr sz="1863" kern="1200">
        <a:solidFill>
          <a:schemeClr val="tx1"/>
        </a:solidFill>
        <a:latin typeface="+mn-lt"/>
        <a:ea typeface="+mn-ea"/>
        <a:cs typeface="+mn-cs"/>
      </a:defRPr>
    </a:lvl5pPr>
    <a:lvl6pPr marL="2366470" algn="l" defTabSz="473294" rtl="0" eaLnBrk="1" latinLnBrk="0" hangingPunct="1">
      <a:defRPr sz="1863" kern="1200">
        <a:solidFill>
          <a:schemeClr val="tx1"/>
        </a:solidFill>
        <a:latin typeface="+mn-lt"/>
        <a:ea typeface="+mn-ea"/>
        <a:cs typeface="+mn-cs"/>
      </a:defRPr>
    </a:lvl6pPr>
    <a:lvl7pPr marL="2839764" algn="l" defTabSz="473294" rtl="0" eaLnBrk="1" latinLnBrk="0" hangingPunct="1">
      <a:defRPr sz="1863" kern="1200">
        <a:solidFill>
          <a:schemeClr val="tx1"/>
        </a:solidFill>
        <a:latin typeface="+mn-lt"/>
        <a:ea typeface="+mn-ea"/>
        <a:cs typeface="+mn-cs"/>
      </a:defRPr>
    </a:lvl7pPr>
    <a:lvl8pPr marL="3313058" algn="l" defTabSz="473294" rtl="0" eaLnBrk="1" latinLnBrk="0" hangingPunct="1">
      <a:defRPr sz="1863" kern="1200">
        <a:solidFill>
          <a:schemeClr val="tx1"/>
        </a:solidFill>
        <a:latin typeface="+mn-lt"/>
        <a:ea typeface="+mn-ea"/>
        <a:cs typeface="+mn-cs"/>
      </a:defRPr>
    </a:lvl8pPr>
    <a:lvl9pPr marL="3786352" algn="l" defTabSz="473294" rtl="0" eaLnBrk="1" latinLnBrk="0" hangingPunct="1">
      <a:defRPr sz="18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83" userDrawn="1">
          <p15:clr>
            <a:srgbClr val="A4A3A4"/>
          </p15:clr>
        </p15:guide>
        <p15:guide id="2" pos="24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505"/>
    <a:srgbClr val="0036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57" autoAdjust="0"/>
    <p:restoredTop sz="96370" autoAdjust="0"/>
  </p:normalViewPr>
  <p:slideViewPr>
    <p:cSldViewPr snapToGrid="0">
      <p:cViewPr varScale="1">
        <p:scale>
          <a:sx n="49" d="100"/>
          <a:sy n="49" d="100"/>
        </p:scale>
        <p:origin x="3060" y="54"/>
      </p:cViewPr>
      <p:guideLst>
        <p:guide orient="horz" pos="3583"/>
        <p:guide pos="24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42592-8E8A-4C15-9475-EE392B9A68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656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82F08-2F97-45D1-A069-133EC09E1BB8}" type="datetimeFigureOut">
              <a:rPr lang="es-ES" smtClean="0"/>
              <a:t>05/10/2020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98688" y="1241425"/>
            <a:ext cx="2400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A9CAC-B7CB-4016-911B-2B188BC096E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0780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4406" rtl="0" eaLnBrk="1" latinLnBrk="0" hangingPunct="1">
      <a:defRPr sz="1359" kern="1200">
        <a:solidFill>
          <a:schemeClr val="tx1"/>
        </a:solidFill>
        <a:latin typeface="+mn-lt"/>
        <a:ea typeface="+mn-ea"/>
        <a:cs typeface="+mn-cs"/>
      </a:defRPr>
    </a:lvl1pPr>
    <a:lvl2pPr marL="517203" algn="l" defTabSz="1034406" rtl="0" eaLnBrk="1" latinLnBrk="0" hangingPunct="1">
      <a:defRPr sz="1359" kern="1200">
        <a:solidFill>
          <a:schemeClr val="tx1"/>
        </a:solidFill>
        <a:latin typeface="+mn-lt"/>
        <a:ea typeface="+mn-ea"/>
        <a:cs typeface="+mn-cs"/>
      </a:defRPr>
    </a:lvl2pPr>
    <a:lvl3pPr marL="1034406" algn="l" defTabSz="1034406" rtl="0" eaLnBrk="1" latinLnBrk="0" hangingPunct="1">
      <a:defRPr sz="1359" kern="1200">
        <a:solidFill>
          <a:schemeClr val="tx1"/>
        </a:solidFill>
        <a:latin typeface="+mn-lt"/>
        <a:ea typeface="+mn-ea"/>
        <a:cs typeface="+mn-cs"/>
      </a:defRPr>
    </a:lvl3pPr>
    <a:lvl4pPr marL="1551610" algn="l" defTabSz="1034406" rtl="0" eaLnBrk="1" latinLnBrk="0" hangingPunct="1">
      <a:defRPr sz="1359" kern="1200">
        <a:solidFill>
          <a:schemeClr val="tx1"/>
        </a:solidFill>
        <a:latin typeface="+mn-lt"/>
        <a:ea typeface="+mn-ea"/>
        <a:cs typeface="+mn-cs"/>
      </a:defRPr>
    </a:lvl4pPr>
    <a:lvl5pPr marL="2068812" algn="l" defTabSz="1034406" rtl="0" eaLnBrk="1" latinLnBrk="0" hangingPunct="1">
      <a:defRPr sz="1359" kern="1200">
        <a:solidFill>
          <a:schemeClr val="tx1"/>
        </a:solidFill>
        <a:latin typeface="+mn-lt"/>
        <a:ea typeface="+mn-ea"/>
        <a:cs typeface="+mn-cs"/>
      </a:defRPr>
    </a:lvl5pPr>
    <a:lvl6pPr marL="2586016" algn="l" defTabSz="1034406" rtl="0" eaLnBrk="1" latinLnBrk="0" hangingPunct="1">
      <a:defRPr sz="1359" kern="1200">
        <a:solidFill>
          <a:schemeClr val="tx1"/>
        </a:solidFill>
        <a:latin typeface="+mn-lt"/>
        <a:ea typeface="+mn-ea"/>
        <a:cs typeface="+mn-cs"/>
      </a:defRPr>
    </a:lvl6pPr>
    <a:lvl7pPr marL="3103220" algn="l" defTabSz="1034406" rtl="0" eaLnBrk="1" latinLnBrk="0" hangingPunct="1">
      <a:defRPr sz="1359" kern="1200">
        <a:solidFill>
          <a:schemeClr val="tx1"/>
        </a:solidFill>
        <a:latin typeface="+mn-lt"/>
        <a:ea typeface="+mn-ea"/>
        <a:cs typeface="+mn-cs"/>
      </a:defRPr>
    </a:lvl7pPr>
    <a:lvl8pPr marL="3620424" algn="l" defTabSz="1034406" rtl="0" eaLnBrk="1" latinLnBrk="0" hangingPunct="1">
      <a:defRPr sz="1359" kern="1200">
        <a:solidFill>
          <a:schemeClr val="tx1"/>
        </a:solidFill>
        <a:latin typeface="+mn-lt"/>
        <a:ea typeface="+mn-ea"/>
        <a:cs typeface="+mn-cs"/>
      </a:defRPr>
    </a:lvl8pPr>
    <a:lvl9pPr marL="4137627" algn="l" defTabSz="1034406" rtl="0" eaLnBrk="1" latinLnBrk="0" hangingPunct="1">
      <a:defRPr sz="135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808771"/>
            <a:ext cx="6732032" cy="3847794"/>
          </a:xfrm>
          <a:prstGeom prst="rect">
            <a:avLst/>
          </a:prstGeo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804951"/>
            <a:ext cx="5940029" cy="26683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4502" y="10243731"/>
            <a:ext cx="1782009" cy="588426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3513" y="10243731"/>
            <a:ext cx="2673013" cy="588426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93527" y="10243731"/>
            <a:ext cx="1782009" cy="58842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97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03" y="588428"/>
            <a:ext cx="6831033" cy="213624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2942130"/>
            <a:ext cx="6831033" cy="7012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4502" y="10243731"/>
            <a:ext cx="1782009" cy="588426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3513" y="10243731"/>
            <a:ext cx="2673013" cy="588426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93527" y="10243731"/>
            <a:ext cx="1782009" cy="58842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00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88426"/>
            <a:ext cx="1707758" cy="936620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88426"/>
            <a:ext cx="5024274" cy="936620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4502" y="10243731"/>
            <a:ext cx="1782009" cy="588426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3513" y="10243731"/>
            <a:ext cx="2673013" cy="588426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93527" y="10243731"/>
            <a:ext cx="1782009" cy="58842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2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4688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181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03" y="588428"/>
            <a:ext cx="6831033" cy="213624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03" y="2942130"/>
            <a:ext cx="6831033" cy="7012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4502" y="10243731"/>
            <a:ext cx="1782009" cy="588426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3513" y="10243731"/>
            <a:ext cx="2673013" cy="588426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93527" y="10243731"/>
            <a:ext cx="1782009" cy="58842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16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755372"/>
            <a:ext cx="6831033" cy="4597397"/>
          </a:xfrm>
          <a:prstGeom prst="rect">
            <a:avLst/>
          </a:prstGeo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7396262"/>
            <a:ext cx="6831033" cy="2417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4502" y="10243731"/>
            <a:ext cx="1782009" cy="588426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3513" y="10243731"/>
            <a:ext cx="2673013" cy="588426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93527" y="10243731"/>
            <a:ext cx="1782009" cy="58842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09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03" y="588428"/>
            <a:ext cx="6831033" cy="213624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942130"/>
            <a:ext cx="3366016" cy="7012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942130"/>
            <a:ext cx="3366016" cy="7012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4502" y="10243731"/>
            <a:ext cx="1782009" cy="588426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23513" y="10243731"/>
            <a:ext cx="2673013" cy="588426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93527" y="10243731"/>
            <a:ext cx="1782009" cy="58842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88428"/>
            <a:ext cx="6831033" cy="213624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709319"/>
            <a:ext cx="3350547" cy="13277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4037114"/>
            <a:ext cx="3350547" cy="593798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709319"/>
            <a:ext cx="3367048" cy="13277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4037114"/>
            <a:ext cx="3367048" cy="593798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44502" y="10243731"/>
            <a:ext cx="1782009" cy="588426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23513" y="10243731"/>
            <a:ext cx="2673013" cy="588426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593527" y="10243731"/>
            <a:ext cx="1782009" cy="58842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71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03" y="588428"/>
            <a:ext cx="6831033" cy="213624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4502" y="10243731"/>
            <a:ext cx="1782009" cy="588426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23513" y="10243731"/>
            <a:ext cx="2673013" cy="588426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593527" y="10243731"/>
            <a:ext cx="1782009" cy="58842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01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44502" y="10243731"/>
            <a:ext cx="1782009" cy="588426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23513" y="10243731"/>
            <a:ext cx="2673013" cy="588426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593527" y="10243731"/>
            <a:ext cx="1782009" cy="58842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75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736812"/>
            <a:ext cx="2554418" cy="2578841"/>
          </a:xfrm>
          <a:prstGeom prst="rect">
            <a:avLst/>
          </a:prstGeo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591311"/>
            <a:ext cx="4009519" cy="7854208"/>
          </a:xfrm>
          <a:prstGeom prst="rect">
            <a:avLst/>
          </a:prstGeo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315653"/>
            <a:ext cx="2554418" cy="6142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4502" y="10243731"/>
            <a:ext cx="1782009" cy="588426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23513" y="10243731"/>
            <a:ext cx="2673013" cy="588426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93527" y="10243731"/>
            <a:ext cx="1782009" cy="58842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3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736812"/>
            <a:ext cx="2554418" cy="2578841"/>
          </a:xfrm>
          <a:prstGeom prst="rect">
            <a:avLst/>
          </a:prstGeo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591311"/>
            <a:ext cx="4009519" cy="785420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315653"/>
            <a:ext cx="2554418" cy="6142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4502" y="10243731"/>
            <a:ext cx="1782009" cy="588426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23513" y="10243731"/>
            <a:ext cx="2673013" cy="588426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93527" y="10243731"/>
            <a:ext cx="1782009" cy="58842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43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643" y="355592"/>
            <a:ext cx="1245139" cy="340570"/>
          </a:xfrm>
          <a:prstGeom prst="rect">
            <a:avLst/>
          </a:prstGeom>
        </p:spPr>
      </p:pic>
      <p:grpSp>
        <p:nvGrpSpPr>
          <p:cNvPr id="8" name="Grupo 7"/>
          <p:cNvGrpSpPr/>
          <p:nvPr userDrawn="1"/>
        </p:nvGrpSpPr>
        <p:grpSpPr>
          <a:xfrm>
            <a:off x="6988094" y="7180685"/>
            <a:ext cx="923356" cy="3961205"/>
            <a:chOff x="6449064" y="6887496"/>
            <a:chExt cx="885600" cy="3845134"/>
          </a:xfrm>
        </p:grpSpPr>
        <p:sp>
          <p:nvSpPr>
            <p:cNvPr id="9" name="Conector 270"/>
            <p:cNvSpPr/>
            <p:nvPr userDrawn="1"/>
          </p:nvSpPr>
          <p:spPr>
            <a:xfrm>
              <a:off x="6912441" y="7514873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0" name="Conector 276"/>
            <p:cNvSpPr/>
            <p:nvPr userDrawn="1"/>
          </p:nvSpPr>
          <p:spPr>
            <a:xfrm>
              <a:off x="6912458" y="7655003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1" name="Conector 294"/>
            <p:cNvSpPr/>
            <p:nvPr userDrawn="1"/>
          </p:nvSpPr>
          <p:spPr>
            <a:xfrm>
              <a:off x="6912423" y="8095819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2" name="Conector 300"/>
            <p:cNvSpPr/>
            <p:nvPr userDrawn="1"/>
          </p:nvSpPr>
          <p:spPr>
            <a:xfrm>
              <a:off x="6912441" y="8235948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3" name="Conector 306"/>
            <p:cNvSpPr/>
            <p:nvPr userDrawn="1"/>
          </p:nvSpPr>
          <p:spPr>
            <a:xfrm>
              <a:off x="6912423" y="7805346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4" name="Conector 312"/>
            <p:cNvSpPr/>
            <p:nvPr userDrawn="1"/>
          </p:nvSpPr>
          <p:spPr>
            <a:xfrm>
              <a:off x="6912441" y="7945476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5" name="Conector 318"/>
            <p:cNvSpPr/>
            <p:nvPr userDrawn="1"/>
          </p:nvSpPr>
          <p:spPr>
            <a:xfrm>
              <a:off x="6908962" y="8668957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6" name="Conector 324"/>
            <p:cNvSpPr/>
            <p:nvPr userDrawn="1"/>
          </p:nvSpPr>
          <p:spPr>
            <a:xfrm>
              <a:off x="6908980" y="8809087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7" name="Conector 330"/>
            <p:cNvSpPr/>
            <p:nvPr userDrawn="1"/>
          </p:nvSpPr>
          <p:spPr>
            <a:xfrm>
              <a:off x="6908962" y="8378485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8" name="Conector 336"/>
            <p:cNvSpPr/>
            <p:nvPr userDrawn="1"/>
          </p:nvSpPr>
          <p:spPr>
            <a:xfrm>
              <a:off x="6908980" y="8518614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9" name="Conector 342"/>
            <p:cNvSpPr/>
            <p:nvPr userDrawn="1"/>
          </p:nvSpPr>
          <p:spPr>
            <a:xfrm>
              <a:off x="6908945" y="9249903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0" name="Conector 348"/>
            <p:cNvSpPr/>
            <p:nvPr userDrawn="1"/>
          </p:nvSpPr>
          <p:spPr>
            <a:xfrm>
              <a:off x="6908962" y="9390032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1" name="Conector 354"/>
            <p:cNvSpPr/>
            <p:nvPr userDrawn="1"/>
          </p:nvSpPr>
          <p:spPr>
            <a:xfrm>
              <a:off x="6908945" y="8959430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2" name="Conector 360"/>
            <p:cNvSpPr/>
            <p:nvPr userDrawn="1"/>
          </p:nvSpPr>
          <p:spPr>
            <a:xfrm>
              <a:off x="6908962" y="9099560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3" name="Conector 366"/>
            <p:cNvSpPr/>
            <p:nvPr userDrawn="1"/>
          </p:nvSpPr>
          <p:spPr>
            <a:xfrm>
              <a:off x="6912406" y="9830849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4" name="Conector 372"/>
            <p:cNvSpPr/>
            <p:nvPr userDrawn="1"/>
          </p:nvSpPr>
          <p:spPr>
            <a:xfrm>
              <a:off x="6912423" y="9970978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5" name="Conector 378"/>
            <p:cNvSpPr/>
            <p:nvPr userDrawn="1"/>
          </p:nvSpPr>
          <p:spPr>
            <a:xfrm>
              <a:off x="6912406" y="9540376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6" name="Conector 384"/>
            <p:cNvSpPr/>
            <p:nvPr userDrawn="1"/>
          </p:nvSpPr>
          <p:spPr>
            <a:xfrm>
              <a:off x="6912423" y="9680505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7" name="Conector 390"/>
            <p:cNvSpPr/>
            <p:nvPr userDrawn="1"/>
          </p:nvSpPr>
          <p:spPr>
            <a:xfrm>
              <a:off x="6912388" y="10411794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8" name="Conector 396"/>
            <p:cNvSpPr/>
            <p:nvPr userDrawn="1"/>
          </p:nvSpPr>
          <p:spPr>
            <a:xfrm>
              <a:off x="6912406" y="10551924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9" name="Conector 402"/>
            <p:cNvSpPr/>
            <p:nvPr userDrawn="1"/>
          </p:nvSpPr>
          <p:spPr>
            <a:xfrm>
              <a:off x="6912388" y="10121321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0" name="Conector 408"/>
            <p:cNvSpPr/>
            <p:nvPr userDrawn="1"/>
          </p:nvSpPr>
          <p:spPr>
            <a:xfrm>
              <a:off x="6912406" y="10261451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1" name="Conector 273"/>
            <p:cNvSpPr/>
            <p:nvPr userDrawn="1"/>
          </p:nvSpPr>
          <p:spPr>
            <a:xfrm>
              <a:off x="6761841" y="7826785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2" name="Conector 279"/>
            <p:cNvSpPr/>
            <p:nvPr userDrawn="1"/>
          </p:nvSpPr>
          <p:spPr>
            <a:xfrm>
              <a:off x="6761858" y="7966915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3" name="Conector 297"/>
            <p:cNvSpPr/>
            <p:nvPr userDrawn="1"/>
          </p:nvSpPr>
          <p:spPr>
            <a:xfrm>
              <a:off x="6761824" y="8407731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4" name="Conector 303"/>
            <p:cNvSpPr/>
            <p:nvPr userDrawn="1"/>
          </p:nvSpPr>
          <p:spPr>
            <a:xfrm>
              <a:off x="6761841" y="8547860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5" name="Conector 309"/>
            <p:cNvSpPr/>
            <p:nvPr userDrawn="1"/>
          </p:nvSpPr>
          <p:spPr>
            <a:xfrm>
              <a:off x="6761824" y="8117258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6" name="Conector 315"/>
            <p:cNvSpPr/>
            <p:nvPr userDrawn="1"/>
          </p:nvSpPr>
          <p:spPr>
            <a:xfrm>
              <a:off x="6761841" y="8257388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7" name="Conector 321"/>
            <p:cNvSpPr/>
            <p:nvPr userDrawn="1"/>
          </p:nvSpPr>
          <p:spPr>
            <a:xfrm>
              <a:off x="6758363" y="8980869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8" name="Conector 327"/>
            <p:cNvSpPr/>
            <p:nvPr userDrawn="1"/>
          </p:nvSpPr>
          <p:spPr>
            <a:xfrm>
              <a:off x="6758380" y="9120999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9" name="Conector 333"/>
            <p:cNvSpPr/>
            <p:nvPr userDrawn="1"/>
          </p:nvSpPr>
          <p:spPr>
            <a:xfrm>
              <a:off x="6758363" y="8690397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40" name="Conector 339"/>
            <p:cNvSpPr/>
            <p:nvPr userDrawn="1"/>
          </p:nvSpPr>
          <p:spPr>
            <a:xfrm>
              <a:off x="6758380" y="8830526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41" name="Conector 345"/>
            <p:cNvSpPr/>
            <p:nvPr userDrawn="1"/>
          </p:nvSpPr>
          <p:spPr>
            <a:xfrm>
              <a:off x="6758345" y="9561815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42" name="Conector 351"/>
            <p:cNvSpPr/>
            <p:nvPr userDrawn="1"/>
          </p:nvSpPr>
          <p:spPr>
            <a:xfrm>
              <a:off x="6758363" y="9701944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43" name="Conector 357"/>
            <p:cNvSpPr/>
            <p:nvPr userDrawn="1"/>
          </p:nvSpPr>
          <p:spPr>
            <a:xfrm>
              <a:off x="6758345" y="9271342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44" name="Conector 363"/>
            <p:cNvSpPr/>
            <p:nvPr userDrawn="1"/>
          </p:nvSpPr>
          <p:spPr>
            <a:xfrm>
              <a:off x="6758363" y="9411472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45" name="Conector 369"/>
            <p:cNvSpPr/>
            <p:nvPr userDrawn="1"/>
          </p:nvSpPr>
          <p:spPr>
            <a:xfrm>
              <a:off x="6761806" y="10142761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46" name="Conector 375"/>
            <p:cNvSpPr/>
            <p:nvPr userDrawn="1"/>
          </p:nvSpPr>
          <p:spPr>
            <a:xfrm>
              <a:off x="6761824" y="10282890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47" name="Conector 381"/>
            <p:cNvSpPr/>
            <p:nvPr userDrawn="1"/>
          </p:nvSpPr>
          <p:spPr>
            <a:xfrm>
              <a:off x="6761806" y="9852288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48" name="Conector 387"/>
            <p:cNvSpPr/>
            <p:nvPr userDrawn="1"/>
          </p:nvSpPr>
          <p:spPr>
            <a:xfrm>
              <a:off x="6761824" y="9992417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49" name="Conector 405"/>
            <p:cNvSpPr/>
            <p:nvPr userDrawn="1"/>
          </p:nvSpPr>
          <p:spPr>
            <a:xfrm>
              <a:off x="6761789" y="10433233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50" name="Conector 273"/>
            <p:cNvSpPr/>
            <p:nvPr userDrawn="1"/>
          </p:nvSpPr>
          <p:spPr>
            <a:xfrm>
              <a:off x="6605605" y="8150181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51" name="Conector 279"/>
            <p:cNvSpPr/>
            <p:nvPr userDrawn="1"/>
          </p:nvSpPr>
          <p:spPr>
            <a:xfrm>
              <a:off x="6605622" y="8290311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52" name="Conector 297"/>
            <p:cNvSpPr/>
            <p:nvPr userDrawn="1"/>
          </p:nvSpPr>
          <p:spPr>
            <a:xfrm>
              <a:off x="6605588" y="8731127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53" name="Conector 303"/>
            <p:cNvSpPr/>
            <p:nvPr userDrawn="1"/>
          </p:nvSpPr>
          <p:spPr>
            <a:xfrm>
              <a:off x="6605605" y="8871256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54" name="Conector 309"/>
            <p:cNvSpPr/>
            <p:nvPr userDrawn="1"/>
          </p:nvSpPr>
          <p:spPr>
            <a:xfrm>
              <a:off x="6605588" y="8440654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55" name="Conector 315"/>
            <p:cNvSpPr/>
            <p:nvPr userDrawn="1"/>
          </p:nvSpPr>
          <p:spPr>
            <a:xfrm>
              <a:off x="6605605" y="8580784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56" name="Conector 321"/>
            <p:cNvSpPr/>
            <p:nvPr userDrawn="1"/>
          </p:nvSpPr>
          <p:spPr>
            <a:xfrm>
              <a:off x="6602127" y="9304265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57" name="Conector 327"/>
            <p:cNvSpPr/>
            <p:nvPr userDrawn="1"/>
          </p:nvSpPr>
          <p:spPr>
            <a:xfrm>
              <a:off x="6602144" y="9444395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58" name="Conector 333"/>
            <p:cNvSpPr/>
            <p:nvPr userDrawn="1"/>
          </p:nvSpPr>
          <p:spPr>
            <a:xfrm>
              <a:off x="6602127" y="9013793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59" name="Conector 339"/>
            <p:cNvSpPr/>
            <p:nvPr userDrawn="1"/>
          </p:nvSpPr>
          <p:spPr>
            <a:xfrm>
              <a:off x="6602144" y="9153922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60" name="Conector 345"/>
            <p:cNvSpPr/>
            <p:nvPr userDrawn="1"/>
          </p:nvSpPr>
          <p:spPr>
            <a:xfrm>
              <a:off x="6602109" y="9885211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61" name="Conector 351"/>
            <p:cNvSpPr/>
            <p:nvPr userDrawn="1"/>
          </p:nvSpPr>
          <p:spPr>
            <a:xfrm>
              <a:off x="6602127" y="10025340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62" name="Conector 357"/>
            <p:cNvSpPr/>
            <p:nvPr userDrawn="1"/>
          </p:nvSpPr>
          <p:spPr>
            <a:xfrm>
              <a:off x="6602109" y="9594738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63" name="Conector 363"/>
            <p:cNvSpPr/>
            <p:nvPr userDrawn="1"/>
          </p:nvSpPr>
          <p:spPr>
            <a:xfrm>
              <a:off x="6602127" y="9734868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64" name="Conector 381"/>
            <p:cNvSpPr/>
            <p:nvPr userDrawn="1"/>
          </p:nvSpPr>
          <p:spPr>
            <a:xfrm>
              <a:off x="6605570" y="10175684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65" name="Conector 387"/>
            <p:cNvSpPr/>
            <p:nvPr userDrawn="1"/>
          </p:nvSpPr>
          <p:spPr>
            <a:xfrm>
              <a:off x="6605588" y="10315813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66" name="Conector 273"/>
            <p:cNvSpPr/>
            <p:nvPr userDrawn="1"/>
          </p:nvSpPr>
          <p:spPr>
            <a:xfrm>
              <a:off x="6452560" y="8457094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67" name="Conector 279"/>
            <p:cNvSpPr/>
            <p:nvPr userDrawn="1"/>
          </p:nvSpPr>
          <p:spPr>
            <a:xfrm>
              <a:off x="6452577" y="8597224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68" name="Conector 297"/>
            <p:cNvSpPr/>
            <p:nvPr userDrawn="1"/>
          </p:nvSpPr>
          <p:spPr>
            <a:xfrm>
              <a:off x="6452543" y="9038040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69" name="Conector 303"/>
            <p:cNvSpPr/>
            <p:nvPr userDrawn="1"/>
          </p:nvSpPr>
          <p:spPr>
            <a:xfrm>
              <a:off x="6452560" y="9178169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70" name="Conector 309"/>
            <p:cNvSpPr/>
            <p:nvPr userDrawn="1"/>
          </p:nvSpPr>
          <p:spPr>
            <a:xfrm>
              <a:off x="6452543" y="8747567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71" name="Conector 315"/>
            <p:cNvSpPr/>
            <p:nvPr userDrawn="1"/>
          </p:nvSpPr>
          <p:spPr>
            <a:xfrm>
              <a:off x="6452560" y="8887697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72" name="Conector 321"/>
            <p:cNvSpPr/>
            <p:nvPr userDrawn="1"/>
          </p:nvSpPr>
          <p:spPr>
            <a:xfrm>
              <a:off x="6449082" y="9611178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73" name="Conector 327"/>
            <p:cNvSpPr/>
            <p:nvPr userDrawn="1"/>
          </p:nvSpPr>
          <p:spPr>
            <a:xfrm>
              <a:off x="6449099" y="9751308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74" name="Conector 333"/>
            <p:cNvSpPr/>
            <p:nvPr userDrawn="1"/>
          </p:nvSpPr>
          <p:spPr>
            <a:xfrm>
              <a:off x="6449082" y="9320706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75" name="Conector 339"/>
            <p:cNvSpPr/>
            <p:nvPr userDrawn="1"/>
          </p:nvSpPr>
          <p:spPr>
            <a:xfrm>
              <a:off x="6449099" y="9460835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76" name="Conector 345"/>
            <p:cNvSpPr/>
            <p:nvPr userDrawn="1"/>
          </p:nvSpPr>
          <p:spPr>
            <a:xfrm>
              <a:off x="6449064" y="10192124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77" name="Conector 351"/>
            <p:cNvSpPr/>
            <p:nvPr userDrawn="1"/>
          </p:nvSpPr>
          <p:spPr>
            <a:xfrm>
              <a:off x="6449082" y="10332253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78" name="Conector 357"/>
            <p:cNvSpPr/>
            <p:nvPr userDrawn="1"/>
          </p:nvSpPr>
          <p:spPr>
            <a:xfrm>
              <a:off x="6449064" y="9901651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79" name="Conector 363"/>
            <p:cNvSpPr/>
            <p:nvPr userDrawn="1"/>
          </p:nvSpPr>
          <p:spPr>
            <a:xfrm>
              <a:off x="6449082" y="10041781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80" name="Conector 381"/>
            <p:cNvSpPr/>
            <p:nvPr userDrawn="1"/>
          </p:nvSpPr>
          <p:spPr>
            <a:xfrm>
              <a:off x="6452525" y="10482597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81" name="Conector 387"/>
            <p:cNvSpPr/>
            <p:nvPr userDrawn="1"/>
          </p:nvSpPr>
          <p:spPr>
            <a:xfrm>
              <a:off x="6452543" y="10622726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82" name="Conector 270"/>
            <p:cNvSpPr/>
            <p:nvPr userDrawn="1"/>
          </p:nvSpPr>
          <p:spPr>
            <a:xfrm>
              <a:off x="7068016" y="7195472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83" name="Conector 276"/>
            <p:cNvSpPr/>
            <p:nvPr userDrawn="1"/>
          </p:nvSpPr>
          <p:spPr>
            <a:xfrm>
              <a:off x="7068033" y="7335602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84" name="Conector 294"/>
            <p:cNvSpPr/>
            <p:nvPr userDrawn="1"/>
          </p:nvSpPr>
          <p:spPr>
            <a:xfrm>
              <a:off x="7067998" y="7776418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85" name="Conector 300"/>
            <p:cNvSpPr/>
            <p:nvPr userDrawn="1"/>
          </p:nvSpPr>
          <p:spPr>
            <a:xfrm>
              <a:off x="7068016" y="7916547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86" name="Conector 306"/>
            <p:cNvSpPr/>
            <p:nvPr userDrawn="1"/>
          </p:nvSpPr>
          <p:spPr>
            <a:xfrm>
              <a:off x="7067998" y="7485945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87" name="Conector 312"/>
            <p:cNvSpPr/>
            <p:nvPr userDrawn="1"/>
          </p:nvSpPr>
          <p:spPr>
            <a:xfrm>
              <a:off x="7068016" y="7626075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88" name="Conector 318"/>
            <p:cNvSpPr/>
            <p:nvPr userDrawn="1"/>
          </p:nvSpPr>
          <p:spPr>
            <a:xfrm>
              <a:off x="7064537" y="8349556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89" name="Conector 324"/>
            <p:cNvSpPr/>
            <p:nvPr userDrawn="1"/>
          </p:nvSpPr>
          <p:spPr>
            <a:xfrm>
              <a:off x="7064555" y="8489686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90" name="Conector 330"/>
            <p:cNvSpPr/>
            <p:nvPr userDrawn="1"/>
          </p:nvSpPr>
          <p:spPr>
            <a:xfrm>
              <a:off x="7064537" y="8059084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91" name="Conector 336"/>
            <p:cNvSpPr/>
            <p:nvPr userDrawn="1"/>
          </p:nvSpPr>
          <p:spPr>
            <a:xfrm>
              <a:off x="7064555" y="8199213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92" name="Conector 342"/>
            <p:cNvSpPr/>
            <p:nvPr userDrawn="1"/>
          </p:nvSpPr>
          <p:spPr>
            <a:xfrm>
              <a:off x="7064520" y="8930502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93" name="Conector 348"/>
            <p:cNvSpPr/>
            <p:nvPr userDrawn="1"/>
          </p:nvSpPr>
          <p:spPr>
            <a:xfrm>
              <a:off x="7064537" y="9070631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94" name="Conector 354"/>
            <p:cNvSpPr/>
            <p:nvPr userDrawn="1"/>
          </p:nvSpPr>
          <p:spPr>
            <a:xfrm>
              <a:off x="7064520" y="8640029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95" name="Conector 360"/>
            <p:cNvSpPr/>
            <p:nvPr userDrawn="1"/>
          </p:nvSpPr>
          <p:spPr>
            <a:xfrm>
              <a:off x="7064537" y="8780159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96" name="Conector 366"/>
            <p:cNvSpPr/>
            <p:nvPr userDrawn="1"/>
          </p:nvSpPr>
          <p:spPr>
            <a:xfrm>
              <a:off x="7067981" y="9511448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97" name="Conector 372"/>
            <p:cNvSpPr/>
            <p:nvPr userDrawn="1"/>
          </p:nvSpPr>
          <p:spPr>
            <a:xfrm>
              <a:off x="7067998" y="9651577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98" name="Conector 378"/>
            <p:cNvSpPr/>
            <p:nvPr userDrawn="1"/>
          </p:nvSpPr>
          <p:spPr>
            <a:xfrm>
              <a:off x="7067981" y="9220975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99" name="Conector 384"/>
            <p:cNvSpPr/>
            <p:nvPr userDrawn="1"/>
          </p:nvSpPr>
          <p:spPr>
            <a:xfrm>
              <a:off x="7067998" y="9361104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00" name="Conector 390"/>
            <p:cNvSpPr/>
            <p:nvPr userDrawn="1"/>
          </p:nvSpPr>
          <p:spPr>
            <a:xfrm>
              <a:off x="7067963" y="10092393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01" name="Conector 396"/>
            <p:cNvSpPr/>
            <p:nvPr userDrawn="1"/>
          </p:nvSpPr>
          <p:spPr>
            <a:xfrm>
              <a:off x="7067981" y="10232523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02" name="Conector 402"/>
            <p:cNvSpPr/>
            <p:nvPr userDrawn="1"/>
          </p:nvSpPr>
          <p:spPr>
            <a:xfrm>
              <a:off x="7067963" y="9801920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03" name="Conector 408"/>
            <p:cNvSpPr/>
            <p:nvPr userDrawn="1"/>
          </p:nvSpPr>
          <p:spPr>
            <a:xfrm>
              <a:off x="7067981" y="9942050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04" name="Conector 414"/>
            <p:cNvSpPr/>
            <p:nvPr userDrawn="1"/>
          </p:nvSpPr>
          <p:spPr>
            <a:xfrm>
              <a:off x="7071697" y="10372652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05" name="Conector 420"/>
            <p:cNvSpPr/>
            <p:nvPr userDrawn="1"/>
          </p:nvSpPr>
          <p:spPr>
            <a:xfrm>
              <a:off x="7071714" y="10512782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06" name="Conector 270"/>
            <p:cNvSpPr/>
            <p:nvPr userDrawn="1"/>
          </p:nvSpPr>
          <p:spPr>
            <a:xfrm>
              <a:off x="7220416" y="6887496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07" name="Conector 276"/>
            <p:cNvSpPr/>
            <p:nvPr userDrawn="1"/>
          </p:nvSpPr>
          <p:spPr>
            <a:xfrm>
              <a:off x="7220433" y="7027626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08" name="Conector 294"/>
            <p:cNvSpPr/>
            <p:nvPr userDrawn="1"/>
          </p:nvSpPr>
          <p:spPr>
            <a:xfrm>
              <a:off x="7220398" y="7468442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09" name="Conector 300"/>
            <p:cNvSpPr/>
            <p:nvPr userDrawn="1"/>
          </p:nvSpPr>
          <p:spPr>
            <a:xfrm>
              <a:off x="7220416" y="7608571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10" name="Conector 306"/>
            <p:cNvSpPr/>
            <p:nvPr userDrawn="1"/>
          </p:nvSpPr>
          <p:spPr>
            <a:xfrm>
              <a:off x="7220398" y="7177969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11" name="Conector 312"/>
            <p:cNvSpPr/>
            <p:nvPr userDrawn="1"/>
          </p:nvSpPr>
          <p:spPr>
            <a:xfrm>
              <a:off x="7220416" y="7318099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12" name="Conector 318"/>
            <p:cNvSpPr/>
            <p:nvPr userDrawn="1"/>
          </p:nvSpPr>
          <p:spPr>
            <a:xfrm>
              <a:off x="7216937" y="8041580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13" name="Conector 324"/>
            <p:cNvSpPr/>
            <p:nvPr userDrawn="1"/>
          </p:nvSpPr>
          <p:spPr>
            <a:xfrm>
              <a:off x="7216955" y="8181710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14" name="Conector 330"/>
            <p:cNvSpPr/>
            <p:nvPr userDrawn="1"/>
          </p:nvSpPr>
          <p:spPr>
            <a:xfrm>
              <a:off x="7216937" y="7751108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15" name="Conector 336"/>
            <p:cNvSpPr/>
            <p:nvPr userDrawn="1"/>
          </p:nvSpPr>
          <p:spPr>
            <a:xfrm>
              <a:off x="7216955" y="7891237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16" name="Conector 342"/>
            <p:cNvSpPr/>
            <p:nvPr userDrawn="1"/>
          </p:nvSpPr>
          <p:spPr>
            <a:xfrm>
              <a:off x="7216920" y="8622526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17" name="Conector 348"/>
            <p:cNvSpPr/>
            <p:nvPr userDrawn="1"/>
          </p:nvSpPr>
          <p:spPr>
            <a:xfrm>
              <a:off x="7216937" y="8762655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18" name="Conector 354"/>
            <p:cNvSpPr/>
            <p:nvPr userDrawn="1"/>
          </p:nvSpPr>
          <p:spPr>
            <a:xfrm>
              <a:off x="7216920" y="8332053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19" name="Conector 360"/>
            <p:cNvSpPr/>
            <p:nvPr userDrawn="1"/>
          </p:nvSpPr>
          <p:spPr>
            <a:xfrm>
              <a:off x="7216937" y="8472183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20" name="Conector 366"/>
            <p:cNvSpPr/>
            <p:nvPr userDrawn="1"/>
          </p:nvSpPr>
          <p:spPr>
            <a:xfrm>
              <a:off x="7220381" y="9203472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21" name="Conector 372"/>
            <p:cNvSpPr/>
            <p:nvPr userDrawn="1"/>
          </p:nvSpPr>
          <p:spPr>
            <a:xfrm>
              <a:off x="7220398" y="9343601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22" name="Conector 378"/>
            <p:cNvSpPr/>
            <p:nvPr userDrawn="1"/>
          </p:nvSpPr>
          <p:spPr>
            <a:xfrm>
              <a:off x="7220381" y="8912999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23" name="Conector 384"/>
            <p:cNvSpPr/>
            <p:nvPr userDrawn="1"/>
          </p:nvSpPr>
          <p:spPr>
            <a:xfrm>
              <a:off x="7220398" y="9053128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24" name="Conector 390"/>
            <p:cNvSpPr/>
            <p:nvPr userDrawn="1"/>
          </p:nvSpPr>
          <p:spPr>
            <a:xfrm>
              <a:off x="7220363" y="9784417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25" name="Conector 396"/>
            <p:cNvSpPr/>
            <p:nvPr userDrawn="1"/>
          </p:nvSpPr>
          <p:spPr>
            <a:xfrm>
              <a:off x="7220381" y="9924547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26" name="Conector 402"/>
            <p:cNvSpPr/>
            <p:nvPr userDrawn="1"/>
          </p:nvSpPr>
          <p:spPr>
            <a:xfrm>
              <a:off x="7220363" y="9493944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27" name="Conector 408"/>
            <p:cNvSpPr/>
            <p:nvPr userDrawn="1"/>
          </p:nvSpPr>
          <p:spPr>
            <a:xfrm>
              <a:off x="7220381" y="9634074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28" name="Conector 414"/>
            <p:cNvSpPr/>
            <p:nvPr userDrawn="1"/>
          </p:nvSpPr>
          <p:spPr>
            <a:xfrm>
              <a:off x="7224097" y="10064676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29" name="Conector 420"/>
            <p:cNvSpPr/>
            <p:nvPr userDrawn="1"/>
          </p:nvSpPr>
          <p:spPr>
            <a:xfrm>
              <a:off x="7224114" y="10204806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30" name="Conector 438"/>
            <p:cNvSpPr/>
            <p:nvPr userDrawn="1"/>
          </p:nvSpPr>
          <p:spPr>
            <a:xfrm>
              <a:off x="7224079" y="10355149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31" name="Conector 444"/>
            <p:cNvSpPr/>
            <p:nvPr userDrawn="1"/>
          </p:nvSpPr>
          <p:spPr>
            <a:xfrm>
              <a:off x="7224097" y="10495278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32" name="Conector 381"/>
            <p:cNvSpPr/>
            <p:nvPr userDrawn="1"/>
          </p:nvSpPr>
          <p:spPr>
            <a:xfrm>
              <a:off x="6610324" y="10466747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33" name="Conector 387"/>
            <p:cNvSpPr/>
            <p:nvPr userDrawn="1"/>
          </p:nvSpPr>
          <p:spPr>
            <a:xfrm>
              <a:off x="6610342" y="10606876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134" name="Conector 405"/>
            <p:cNvSpPr/>
            <p:nvPr userDrawn="1"/>
          </p:nvSpPr>
          <p:spPr>
            <a:xfrm>
              <a:off x="6753098" y="10585633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</p:grpSp>
      <p:grpSp>
        <p:nvGrpSpPr>
          <p:cNvPr id="263" name="Grupo 262"/>
          <p:cNvGrpSpPr/>
          <p:nvPr userDrawn="1"/>
        </p:nvGrpSpPr>
        <p:grpSpPr>
          <a:xfrm rot="10800000">
            <a:off x="599" y="-123459"/>
            <a:ext cx="923356" cy="3961205"/>
            <a:chOff x="6449064" y="6887496"/>
            <a:chExt cx="885600" cy="3845134"/>
          </a:xfrm>
        </p:grpSpPr>
        <p:sp>
          <p:nvSpPr>
            <p:cNvPr id="264" name="Conector 270"/>
            <p:cNvSpPr/>
            <p:nvPr userDrawn="1"/>
          </p:nvSpPr>
          <p:spPr>
            <a:xfrm>
              <a:off x="6912441" y="7514873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65" name="Conector 276"/>
            <p:cNvSpPr/>
            <p:nvPr userDrawn="1"/>
          </p:nvSpPr>
          <p:spPr>
            <a:xfrm>
              <a:off x="6912458" y="7655003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66" name="Conector 294"/>
            <p:cNvSpPr/>
            <p:nvPr userDrawn="1"/>
          </p:nvSpPr>
          <p:spPr>
            <a:xfrm>
              <a:off x="6912423" y="8095819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67" name="Conector 300"/>
            <p:cNvSpPr/>
            <p:nvPr userDrawn="1"/>
          </p:nvSpPr>
          <p:spPr>
            <a:xfrm>
              <a:off x="6912441" y="8235948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68" name="Conector 306"/>
            <p:cNvSpPr/>
            <p:nvPr userDrawn="1"/>
          </p:nvSpPr>
          <p:spPr>
            <a:xfrm>
              <a:off x="6912423" y="7805346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69" name="Conector 312"/>
            <p:cNvSpPr/>
            <p:nvPr userDrawn="1"/>
          </p:nvSpPr>
          <p:spPr>
            <a:xfrm>
              <a:off x="6912441" y="7945476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70" name="Conector 318"/>
            <p:cNvSpPr/>
            <p:nvPr userDrawn="1"/>
          </p:nvSpPr>
          <p:spPr>
            <a:xfrm>
              <a:off x="6908962" y="8668957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71" name="Conector 324"/>
            <p:cNvSpPr/>
            <p:nvPr userDrawn="1"/>
          </p:nvSpPr>
          <p:spPr>
            <a:xfrm>
              <a:off x="6908980" y="8809087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72" name="Conector 330"/>
            <p:cNvSpPr/>
            <p:nvPr userDrawn="1"/>
          </p:nvSpPr>
          <p:spPr>
            <a:xfrm>
              <a:off x="6908962" y="8378485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73" name="Conector 336"/>
            <p:cNvSpPr/>
            <p:nvPr userDrawn="1"/>
          </p:nvSpPr>
          <p:spPr>
            <a:xfrm>
              <a:off x="6908980" y="8518614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74" name="Conector 342"/>
            <p:cNvSpPr/>
            <p:nvPr userDrawn="1"/>
          </p:nvSpPr>
          <p:spPr>
            <a:xfrm>
              <a:off x="6908945" y="9249903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75" name="Conector 348"/>
            <p:cNvSpPr/>
            <p:nvPr userDrawn="1"/>
          </p:nvSpPr>
          <p:spPr>
            <a:xfrm>
              <a:off x="6908962" y="9390032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76" name="Conector 354"/>
            <p:cNvSpPr/>
            <p:nvPr userDrawn="1"/>
          </p:nvSpPr>
          <p:spPr>
            <a:xfrm>
              <a:off x="6908945" y="8959430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77" name="Conector 360"/>
            <p:cNvSpPr/>
            <p:nvPr userDrawn="1"/>
          </p:nvSpPr>
          <p:spPr>
            <a:xfrm>
              <a:off x="6908962" y="9099560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78" name="Conector 366"/>
            <p:cNvSpPr/>
            <p:nvPr userDrawn="1"/>
          </p:nvSpPr>
          <p:spPr>
            <a:xfrm>
              <a:off x="6912406" y="9830849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79" name="Conector 372"/>
            <p:cNvSpPr/>
            <p:nvPr userDrawn="1"/>
          </p:nvSpPr>
          <p:spPr>
            <a:xfrm>
              <a:off x="6912423" y="9970978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80" name="Conector 378"/>
            <p:cNvSpPr/>
            <p:nvPr userDrawn="1"/>
          </p:nvSpPr>
          <p:spPr>
            <a:xfrm>
              <a:off x="6912406" y="9540376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81" name="Conector 384"/>
            <p:cNvSpPr/>
            <p:nvPr userDrawn="1"/>
          </p:nvSpPr>
          <p:spPr>
            <a:xfrm>
              <a:off x="6912423" y="9680505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82" name="Conector 390"/>
            <p:cNvSpPr/>
            <p:nvPr userDrawn="1"/>
          </p:nvSpPr>
          <p:spPr>
            <a:xfrm>
              <a:off x="6912388" y="10411794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83" name="Conector 396"/>
            <p:cNvSpPr/>
            <p:nvPr userDrawn="1"/>
          </p:nvSpPr>
          <p:spPr>
            <a:xfrm>
              <a:off x="6912406" y="10551924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84" name="Conector 402"/>
            <p:cNvSpPr/>
            <p:nvPr userDrawn="1"/>
          </p:nvSpPr>
          <p:spPr>
            <a:xfrm>
              <a:off x="6912388" y="10121321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85" name="Conector 408"/>
            <p:cNvSpPr/>
            <p:nvPr userDrawn="1"/>
          </p:nvSpPr>
          <p:spPr>
            <a:xfrm>
              <a:off x="6912406" y="10261451"/>
              <a:ext cx="110550" cy="109904"/>
            </a:xfrm>
            <a:prstGeom prst="flowChartConnector">
              <a:avLst/>
            </a:prstGeom>
            <a:solidFill>
              <a:srgbClr val="C2D505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86" name="Conector 273"/>
            <p:cNvSpPr/>
            <p:nvPr userDrawn="1"/>
          </p:nvSpPr>
          <p:spPr>
            <a:xfrm>
              <a:off x="6761841" y="7826785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87" name="Conector 279"/>
            <p:cNvSpPr/>
            <p:nvPr userDrawn="1"/>
          </p:nvSpPr>
          <p:spPr>
            <a:xfrm>
              <a:off x="6761858" y="7966915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88" name="Conector 297"/>
            <p:cNvSpPr/>
            <p:nvPr userDrawn="1"/>
          </p:nvSpPr>
          <p:spPr>
            <a:xfrm>
              <a:off x="6761824" y="8407731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89" name="Conector 303"/>
            <p:cNvSpPr/>
            <p:nvPr userDrawn="1"/>
          </p:nvSpPr>
          <p:spPr>
            <a:xfrm>
              <a:off x="6761841" y="8547860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90" name="Conector 309"/>
            <p:cNvSpPr/>
            <p:nvPr userDrawn="1"/>
          </p:nvSpPr>
          <p:spPr>
            <a:xfrm>
              <a:off x="6761824" y="8117258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91" name="Conector 315"/>
            <p:cNvSpPr/>
            <p:nvPr userDrawn="1"/>
          </p:nvSpPr>
          <p:spPr>
            <a:xfrm>
              <a:off x="6761841" y="8257388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92" name="Conector 321"/>
            <p:cNvSpPr/>
            <p:nvPr userDrawn="1"/>
          </p:nvSpPr>
          <p:spPr>
            <a:xfrm>
              <a:off x="6758363" y="8980869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93" name="Conector 327"/>
            <p:cNvSpPr/>
            <p:nvPr userDrawn="1"/>
          </p:nvSpPr>
          <p:spPr>
            <a:xfrm>
              <a:off x="6758380" y="9120999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94" name="Conector 333"/>
            <p:cNvSpPr/>
            <p:nvPr userDrawn="1"/>
          </p:nvSpPr>
          <p:spPr>
            <a:xfrm>
              <a:off x="6758363" y="8690397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95" name="Conector 339"/>
            <p:cNvSpPr/>
            <p:nvPr userDrawn="1"/>
          </p:nvSpPr>
          <p:spPr>
            <a:xfrm>
              <a:off x="6758380" y="8830526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96" name="Conector 345"/>
            <p:cNvSpPr/>
            <p:nvPr userDrawn="1"/>
          </p:nvSpPr>
          <p:spPr>
            <a:xfrm>
              <a:off x="6758345" y="9561815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97" name="Conector 351"/>
            <p:cNvSpPr/>
            <p:nvPr userDrawn="1"/>
          </p:nvSpPr>
          <p:spPr>
            <a:xfrm>
              <a:off x="6758363" y="9701944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98" name="Conector 357"/>
            <p:cNvSpPr/>
            <p:nvPr userDrawn="1"/>
          </p:nvSpPr>
          <p:spPr>
            <a:xfrm>
              <a:off x="6758345" y="9271342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299" name="Conector 363"/>
            <p:cNvSpPr/>
            <p:nvPr userDrawn="1"/>
          </p:nvSpPr>
          <p:spPr>
            <a:xfrm>
              <a:off x="6758363" y="9411472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00" name="Conector 369"/>
            <p:cNvSpPr/>
            <p:nvPr userDrawn="1"/>
          </p:nvSpPr>
          <p:spPr>
            <a:xfrm>
              <a:off x="6761806" y="10142761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01" name="Conector 375"/>
            <p:cNvSpPr/>
            <p:nvPr userDrawn="1"/>
          </p:nvSpPr>
          <p:spPr>
            <a:xfrm>
              <a:off x="6761824" y="10282890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02" name="Conector 381"/>
            <p:cNvSpPr/>
            <p:nvPr userDrawn="1"/>
          </p:nvSpPr>
          <p:spPr>
            <a:xfrm>
              <a:off x="6761806" y="9852288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03" name="Conector 387"/>
            <p:cNvSpPr/>
            <p:nvPr userDrawn="1"/>
          </p:nvSpPr>
          <p:spPr>
            <a:xfrm>
              <a:off x="6761824" y="9992417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04" name="Conector 405"/>
            <p:cNvSpPr/>
            <p:nvPr userDrawn="1"/>
          </p:nvSpPr>
          <p:spPr>
            <a:xfrm>
              <a:off x="6761789" y="10433233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05" name="Conector 273"/>
            <p:cNvSpPr/>
            <p:nvPr userDrawn="1"/>
          </p:nvSpPr>
          <p:spPr>
            <a:xfrm>
              <a:off x="6605605" y="8150181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06" name="Conector 279"/>
            <p:cNvSpPr/>
            <p:nvPr userDrawn="1"/>
          </p:nvSpPr>
          <p:spPr>
            <a:xfrm>
              <a:off x="6605622" y="8290311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07" name="Conector 297"/>
            <p:cNvSpPr/>
            <p:nvPr userDrawn="1"/>
          </p:nvSpPr>
          <p:spPr>
            <a:xfrm>
              <a:off x="6605588" y="8731127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08" name="Conector 303"/>
            <p:cNvSpPr/>
            <p:nvPr userDrawn="1"/>
          </p:nvSpPr>
          <p:spPr>
            <a:xfrm>
              <a:off x="6605605" y="8871256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09" name="Conector 309"/>
            <p:cNvSpPr/>
            <p:nvPr userDrawn="1"/>
          </p:nvSpPr>
          <p:spPr>
            <a:xfrm>
              <a:off x="6605588" y="8440654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10" name="Conector 315"/>
            <p:cNvSpPr/>
            <p:nvPr userDrawn="1"/>
          </p:nvSpPr>
          <p:spPr>
            <a:xfrm>
              <a:off x="6605605" y="8580784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11" name="Conector 321"/>
            <p:cNvSpPr/>
            <p:nvPr userDrawn="1"/>
          </p:nvSpPr>
          <p:spPr>
            <a:xfrm>
              <a:off x="6602127" y="9304265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12" name="Conector 327"/>
            <p:cNvSpPr/>
            <p:nvPr userDrawn="1"/>
          </p:nvSpPr>
          <p:spPr>
            <a:xfrm>
              <a:off x="6602144" y="9444395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13" name="Conector 333"/>
            <p:cNvSpPr/>
            <p:nvPr userDrawn="1"/>
          </p:nvSpPr>
          <p:spPr>
            <a:xfrm>
              <a:off x="6602127" y="9013793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14" name="Conector 339"/>
            <p:cNvSpPr/>
            <p:nvPr userDrawn="1"/>
          </p:nvSpPr>
          <p:spPr>
            <a:xfrm>
              <a:off x="6602144" y="9153922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15" name="Conector 345"/>
            <p:cNvSpPr/>
            <p:nvPr userDrawn="1"/>
          </p:nvSpPr>
          <p:spPr>
            <a:xfrm>
              <a:off x="6602109" y="9885211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16" name="Conector 351"/>
            <p:cNvSpPr/>
            <p:nvPr userDrawn="1"/>
          </p:nvSpPr>
          <p:spPr>
            <a:xfrm>
              <a:off x="6602127" y="10025340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17" name="Conector 357"/>
            <p:cNvSpPr/>
            <p:nvPr userDrawn="1"/>
          </p:nvSpPr>
          <p:spPr>
            <a:xfrm>
              <a:off x="6602109" y="9594738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18" name="Conector 363"/>
            <p:cNvSpPr/>
            <p:nvPr userDrawn="1"/>
          </p:nvSpPr>
          <p:spPr>
            <a:xfrm>
              <a:off x="6602127" y="9734868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19" name="Conector 381"/>
            <p:cNvSpPr/>
            <p:nvPr userDrawn="1"/>
          </p:nvSpPr>
          <p:spPr>
            <a:xfrm>
              <a:off x="6605570" y="10175684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20" name="Conector 387"/>
            <p:cNvSpPr/>
            <p:nvPr userDrawn="1"/>
          </p:nvSpPr>
          <p:spPr>
            <a:xfrm>
              <a:off x="6605588" y="10315813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21" name="Conector 273"/>
            <p:cNvSpPr/>
            <p:nvPr userDrawn="1"/>
          </p:nvSpPr>
          <p:spPr>
            <a:xfrm>
              <a:off x="6452560" y="8457094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22" name="Conector 279"/>
            <p:cNvSpPr/>
            <p:nvPr userDrawn="1"/>
          </p:nvSpPr>
          <p:spPr>
            <a:xfrm>
              <a:off x="6452577" y="8597224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23" name="Conector 297"/>
            <p:cNvSpPr/>
            <p:nvPr userDrawn="1"/>
          </p:nvSpPr>
          <p:spPr>
            <a:xfrm>
              <a:off x="6452543" y="9038040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24" name="Conector 303"/>
            <p:cNvSpPr/>
            <p:nvPr userDrawn="1"/>
          </p:nvSpPr>
          <p:spPr>
            <a:xfrm>
              <a:off x="6452560" y="9178169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25" name="Conector 309"/>
            <p:cNvSpPr/>
            <p:nvPr userDrawn="1"/>
          </p:nvSpPr>
          <p:spPr>
            <a:xfrm>
              <a:off x="6452543" y="8747567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26" name="Conector 315"/>
            <p:cNvSpPr/>
            <p:nvPr userDrawn="1"/>
          </p:nvSpPr>
          <p:spPr>
            <a:xfrm>
              <a:off x="6452560" y="8887697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27" name="Conector 321"/>
            <p:cNvSpPr/>
            <p:nvPr userDrawn="1"/>
          </p:nvSpPr>
          <p:spPr>
            <a:xfrm>
              <a:off x="6449082" y="9611178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28" name="Conector 327"/>
            <p:cNvSpPr/>
            <p:nvPr userDrawn="1"/>
          </p:nvSpPr>
          <p:spPr>
            <a:xfrm>
              <a:off x="6449099" y="9751308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29" name="Conector 333"/>
            <p:cNvSpPr/>
            <p:nvPr userDrawn="1"/>
          </p:nvSpPr>
          <p:spPr>
            <a:xfrm>
              <a:off x="6449082" y="9320706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30" name="Conector 339"/>
            <p:cNvSpPr/>
            <p:nvPr userDrawn="1"/>
          </p:nvSpPr>
          <p:spPr>
            <a:xfrm>
              <a:off x="6449099" y="9460835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31" name="Conector 345"/>
            <p:cNvSpPr/>
            <p:nvPr userDrawn="1"/>
          </p:nvSpPr>
          <p:spPr>
            <a:xfrm>
              <a:off x="6449064" y="10192124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32" name="Conector 351"/>
            <p:cNvSpPr/>
            <p:nvPr userDrawn="1"/>
          </p:nvSpPr>
          <p:spPr>
            <a:xfrm>
              <a:off x="6449082" y="10332253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33" name="Conector 357"/>
            <p:cNvSpPr/>
            <p:nvPr userDrawn="1"/>
          </p:nvSpPr>
          <p:spPr>
            <a:xfrm>
              <a:off x="6449064" y="9901651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34" name="Conector 363"/>
            <p:cNvSpPr/>
            <p:nvPr userDrawn="1"/>
          </p:nvSpPr>
          <p:spPr>
            <a:xfrm>
              <a:off x="6449082" y="10041781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35" name="Conector 381"/>
            <p:cNvSpPr/>
            <p:nvPr userDrawn="1"/>
          </p:nvSpPr>
          <p:spPr>
            <a:xfrm>
              <a:off x="6452525" y="10482597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36" name="Conector 387"/>
            <p:cNvSpPr/>
            <p:nvPr userDrawn="1"/>
          </p:nvSpPr>
          <p:spPr>
            <a:xfrm>
              <a:off x="6452543" y="10622726"/>
              <a:ext cx="110550" cy="109904"/>
            </a:xfrm>
            <a:prstGeom prst="flowChartConnector">
              <a:avLst/>
            </a:prstGeom>
            <a:solidFill>
              <a:srgbClr val="C2D505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37" name="Conector 270"/>
            <p:cNvSpPr/>
            <p:nvPr userDrawn="1"/>
          </p:nvSpPr>
          <p:spPr>
            <a:xfrm>
              <a:off x="7068016" y="7195472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38" name="Conector 276"/>
            <p:cNvSpPr/>
            <p:nvPr userDrawn="1"/>
          </p:nvSpPr>
          <p:spPr>
            <a:xfrm>
              <a:off x="7068033" y="7335602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39" name="Conector 294"/>
            <p:cNvSpPr/>
            <p:nvPr userDrawn="1"/>
          </p:nvSpPr>
          <p:spPr>
            <a:xfrm>
              <a:off x="7067998" y="7776418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40" name="Conector 300"/>
            <p:cNvSpPr/>
            <p:nvPr userDrawn="1"/>
          </p:nvSpPr>
          <p:spPr>
            <a:xfrm>
              <a:off x="7068016" y="7916547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41" name="Conector 306"/>
            <p:cNvSpPr/>
            <p:nvPr userDrawn="1"/>
          </p:nvSpPr>
          <p:spPr>
            <a:xfrm>
              <a:off x="7067998" y="7485945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42" name="Conector 312"/>
            <p:cNvSpPr/>
            <p:nvPr userDrawn="1"/>
          </p:nvSpPr>
          <p:spPr>
            <a:xfrm>
              <a:off x="7068016" y="7626075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43" name="Conector 318"/>
            <p:cNvSpPr/>
            <p:nvPr userDrawn="1"/>
          </p:nvSpPr>
          <p:spPr>
            <a:xfrm>
              <a:off x="7064537" y="8349556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44" name="Conector 324"/>
            <p:cNvSpPr/>
            <p:nvPr userDrawn="1"/>
          </p:nvSpPr>
          <p:spPr>
            <a:xfrm>
              <a:off x="7064555" y="8489686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45" name="Conector 330"/>
            <p:cNvSpPr/>
            <p:nvPr userDrawn="1"/>
          </p:nvSpPr>
          <p:spPr>
            <a:xfrm>
              <a:off x="7064537" y="8059084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46" name="Conector 336"/>
            <p:cNvSpPr/>
            <p:nvPr userDrawn="1"/>
          </p:nvSpPr>
          <p:spPr>
            <a:xfrm>
              <a:off x="7064555" y="8199213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47" name="Conector 342"/>
            <p:cNvSpPr/>
            <p:nvPr userDrawn="1"/>
          </p:nvSpPr>
          <p:spPr>
            <a:xfrm>
              <a:off x="7064520" y="8930502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48" name="Conector 348"/>
            <p:cNvSpPr/>
            <p:nvPr userDrawn="1"/>
          </p:nvSpPr>
          <p:spPr>
            <a:xfrm>
              <a:off x="7064537" y="9070631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49" name="Conector 354"/>
            <p:cNvSpPr/>
            <p:nvPr userDrawn="1"/>
          </p:nvSpPr>
          <p:spPr>
            <a:xfrm>
              <a:off x="7064520" y="8640029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50" name="Conector 360"/>
            <p:cNvSpPr/>
            <p:nvPr userDrawn="1"/>
          </p:nvSpPr>
          <p:spPr>
            <a:xfrm>
              <a:off x="7064537" y="8780159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51" name="Conector 366"/>
            <p:cNvSpPr/>
            <p:nvPr userDrawn="1"/>
          </p:nvSpPr>
          <p:spPr>
            <a:xfrm>
              <a:off x="7067981" y="9511448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52" name="Conector 372"/>
            <p:cNvSpPr/>
            <p:nvPr userDrawn="1"/>
          </p:nvSpPr>
          <p:spPr>
            <a:xfrm>
              <a:off x="7067998" y="9651577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53" name="Conector 378"/>
            <p:cNvSpPr/>
            <p:nvPr userDrawn="1"/>
          </p:nvSpPr>
          <p:spPr>
            <a:xfrm>
              <a:off x="7067981" y="9220975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54" name="Conector 384"/>
            <p:cNvSpPr/>
            <p:nvPr userDrawn="1"/>
          </p:nvSpPr>
          <p:spPr>
            <a:xfrm>
              <a:off x="7067998" y="9361104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55" name="Conector 390"/>
            <p:cNvSpPr/>
            <p:nvPr userDrawn="1"/>
          </p:nvSpPr>
          <p:spPr>
            <a:xfrm>
              <a:off x="7067963" y="10092393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56" name="Conector 396"/>
            <p:cNvSpPr/>
            <p:nvPr userDrawn="1"/>
          </p:nvSpPr>
          <p:spPr>
            <a:xfrm>
              <a:off x="7067981" y="10232523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57" name="Conector 402"/>
            <p:cNvSpPr/>
            <p:nvPr userDrawn="1"/>
          </p:nvSpPr>
          <p:spPr>
            <a:xfrm>
              <a:off x="7067963" y="9801920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58" name="Conector 408"/>
            <p:cNvSpPr/>
            <p:nvPr userDrawn="1"/>
          </p:nvSpPr>
          <p:spPr>
            <a:xfrm>
              <a:off x="7067981" y="9942050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59" name="Conector 414"/>
            <p:cNvSpPr/>
            <p:nvPr userDrawn="1"/>
          </p:nvSpPr>
          <p:spPr>
            <a:xfrm>
              <a:off x="7071697" y="10372652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60" name="Conector 420"/>
            <p:cNvSpPr/>
            <p:nvPr userDrawn="1"/>
          </p:nvSpPr>
          <p:spPr>
            <a:xfrm>
              <a:off x="7071714" y="10512782"/>
              <a:ext cx="110550" cy="109904"/>
            </a:xfrm>
            <a:prstGeom prst="flowChartConnector">
              <a:avLst/>
            </a:prstGeom>
            <a:solidFill>
              <a:srgbClr val="C2D505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61" name="Conector 270"/>
            <p:cNvSpPr/>
            <p:nvPr userDrawn="1"/>
          </p:nvSpPr>
          <p:spPr>
            <a:xfrm>
              <a:off x="7220416" y="6887496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62" name="Conector 276"/>
            <p:cNvSpPr/>
            <p:nvPr userDrawn="1"/>
          </p:nvSpPr>
          <p:spPr>
            <a:xfrm>
              <a:off x="7220433" y="7027626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63" name="Conector 294"/>
            <p:cNvSpPr/>
            <p:nvPr userDrawn="1"/>
          </p:nvSpPr>
          <p:spPr>
            <a:xfrm>
              <a:off x="7220398" y="7468442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64" name="Conector 300"/>
            <p:cNvSpPr/>
            <p:nvPr userDrawn="1"/>
          </p:nvSpPr>
          <p:spPr>
            <a:xfrm>
              <a:off x="7220416" y="7608571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65" name="Conector 306"/>
            <p:cNvSpPr/>
            <p:nvPr userDrawn="1"/>
          </p:nvSpPr>
          <p:spPr>
            <a:xfrm>
              <a:off x="7220398" y="7177969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66" name="Conector 312"/>
            <p:cNvSpPr/>
            <p:nvPr userDrawn="1"/>
          </p:nvSpPr>
          <p:spPr>
            <a:xfrm>
              <a:off x="7220416" y="7318099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67" name="Conector 318"/>
            <p:cNvSpPr/>
            <p:nvPr userDrawn="1"/>
          </p:nvSpPr>
          <p:spPr>
            <a:xfrm>
              <a:off x="7216937" y="8041580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68" name="Conector 324"/>
            <p:cNvSpPr/>
            <p:nvPr userDrawn="1"/>
          </p:nvSpPr>
          <p:spPr>
            <a:xfrm>
              <a:off x="7216955" y="8181710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69" name="Conector 330"/>
            <p:cNvSpPr/>
            <p:nvPr userDrawn="1"/>
          </p:nvSpPr>
          <p:spPr>
            <a:xfrm>
              <a:off x="7216937" y="7751108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70" name="Conector 336"/>
            <p:cNvSpPr/>
            <p:nvPr userDrawn="1"/>
          </p:nvSpPr>
          <p:spPr>
            <a:xfrm>
              <a:off x="7216955" y="7891237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71" name="Conector 342"/>
            <p:cNvSpPr/>
            <p:nvPr userDrawn="1"/>
          </p:nvSpPr>
          <p:spPr>
            <a:xfrm>
              <a:off x="7216920" y="8622526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72" name="Conector 348"/>
            <p:cNvSpPr/>
            <p:nvPr userDrawn="1"/>
          </p:nvSpPr>
          <p:spPr>
            <a:xfrm>
              <a:off x="7216937" y="8762655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73" name="Conector 354"/>
            <p:cNvSpPr/>
            <p:nvPr userDrawn="1"/>
          </p:nvSpPr>
          <p:spPr>
            <a:xfrm>
              <a:off x="7216920" y="8332053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74" name="Conector 360"/>
            <p:cNvSpPr/>
            <p:nvPr userDrawn="1"/>
          </p:nvSpPr>
          <p:spPr>
            <a:xfrm>
              <a:off x="7216937" y="8472183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75" name="Conector 366"/>
            <p:cNvSpPr/>
            <p:nvPr userDrawn="1"/>
          </p:nvSpPr>
          <p:spPr>
            <a:xfrm>
              <a:off x="7220381" y="9203472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76" name="Conector 372"/>
            <p:cNvSpPr/>
            <p:nvPr userDrawn="1"/>
          </p:nvSpPr>
          <p:spPr>
            <a:xfrm>
              <a:off x="7220398" y="9343601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77" name="Conector 378"/>
            <p:cNvSpPr/>
            <p:nvPr userDrawn="1"/>
          </p:nvSpPr>
          <p:spPr>
            <a:xfrm>
              <a:off x="7220381" y="8912999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78" name="Conector 384"/>
            <p:cNvSpPr/>
            <p:nvPr userDrawn="1"/>
          </p:nvSpPr>
          <p:spPr>
            <a:xfrm>
              <a:off x="7220398" y="9053128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79" name="Conector 390"/>
            <p:cNvSpPr/>
            <p:nvPr userDrawn="1"/>
          </p:nvSpPr>
          <p:spPr>
            <a:xfrm>
              <a:off x="7220363" y="9784417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80" name="Conector 396"/>
            <p:cNvSpPr/>
            <p:nvPr userDrawn="1"/>
          </p:nvSpPr>
          <p:spPr>
            <a:xfrm>
              <a:off x="7220381" y="9924547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81" name="Conector 402"/>
            <p:cNvSpPr/>
            <p:nvPr userDrawn="1"/>
          </p:nvSpPr>
          <p:spPr>
            <a:xfrm>
              <a:off x="7220363" y="9493944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82" name="Conector 408"/>
            <p:cNvSpPr/>
            <p:nvPr userDrawn="1"/>
          </p:nvSpPr>
          <p:spPr>
            <a:xfrm>
              <a:off x="7220381" y="9634074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83" name="Conector 414"/>
            <p:cNvSpPr/>
            <p:nvPr userDrawn="1"/>
          </p:nvSpPr>
          <p:spPr>
            <a:xfrm>
              <a:off x="7224097" y="10064676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84" name="Conector 420"/>
            <p:cNvSpPr/>
            <p:nvPr userDrawn="1"/>
          </p:nvSpPr>
          <p:spPr>
            <a:xfrm>
              <a:off x="7224114" y="10204806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85" name="Conector 438"/>
            <p:cNvSpPr/>
            <p:nvPr userDrawn="1"/>
          </p:nvSpPr>
          <p:spPr>
            <a:xfrm>
              <a:off x="7224079" y="10355149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86" name="Conector 444"/>
            <p:cNvSpPr/>
            <p:nvPr userDrawn="1"/>
          </p:nvSpPr>
          <p:spPr>
            <a:xfrm>
              <a:off x="7224097" y="10495278"/>
              <a:ext cx="110550" cy="109904"/>
            </a:xfrm>
            <a:prstGeom prst="flowChartConnector">
              <a:avLst/>
            </a:prstGeom>
            <a:solidFill>
              <a:srgbClr val="C2D505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87" name="Conector 381"/>
            <p:cNvSpPr/>
            <p:nvPr userDrawn="1"/>
          </p:nvSpPr>
          <p:spPr>
            <a:xfrm>
              <a:off x="6610324" y="10466747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88" name="Conector 387"/>
            <p:cNvSpPr/>
            <p:nvPr userDrawn="1"/>
          </p:nvSpPr>
          <p:spPr>
            <a:xfrm>
              <a:off x="6610342" y="10606876"/>
              <a:ext cx="110550" cy="109904"/>
            </a:xfrm>
            <a:prstGeom prst="flowChartConnector">
              <a:avLst/>
            </a:prstGeom>
            <a:solidFill>
              <a:srgbClr val="C2D505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  <p:sp>
          <p:nvSpPr>
            <p:cNvPr id="389" name="Conector 405"/>
            <p:cNvSpPr/>
            <p:nvPr userDrawn="1"/>
          </p:nvSpPr>
          <p:spPr>
            <a:xfrm>
              <a:off x="6753098" y="10585633"/>
              <a:ext cx="110550" cy="109904"/>
            </a:xfrm>
            <a:prstGeom prst="flowChartConnector">
              <a:avLst/>
            </a:prstGeom>
            <a:solidFill>
              <a:srgbClr val="C2D505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892">
                <a:solidFill>
                  <a:prstClr val="white"/>
                </a:solidFill>
              </a:endParaRPr>
            </a:p>
          </p:txBody>
        </p:sp>
      </p:grpSp>
      <p:grpSp>
        <p:nvGrpSpPr>
          <p:cNvPr id="405" name="Grupo 404"/>
          <p:cNvGrpSpPr/>
          <p:nvPr userDrawn="1"/>
        </p:nvGrpSpPr>
        <p:grpSpPr>
          <a:xfrm>
            <a:off x="7738974" y="-2066"/>
            <a:ext cx="181064" cy="187042"/>
            <a:chOff x="7738974" y="-2066"/>
            <a:chExt cx="181064" cy="187042"/>
          </a:xfrm>
        </p:grpSpPr>
        <p:cxnSp>
          <p:nvCxnSpPr>
            <p:cNvPr id="398" name="Conector recto 397"/>
            <p:cNvCxnSpPr/>
            <p:nvPr userDrawn="1"/>
          </p:nvCxnSpPr>
          <p:spPr>
            <a:xfrm flipH="1">
              <a:off x="7738974" y="-2066"/>
              <a:ext cx="1026" cy="1307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Conector recto 403"/>
            <p:cNvCxnSpPr/>
            <p:nvPr userDrawn="1"/>
          </p:nvCxnSpPr>
          <p:spPr>
            <a:xfrm>
              <a:off x="7767638" y="184976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6" name="Grupo 405"/>
          <p:cNvGrpSpPr/>
          <p:nvPr userDrawn="1"/>
        </p:nvGrpSpPr>
        <p:grpSpPr>
          <a:xfrm rot="16200000">
            <a:off x="3742" y="-3240"/>
            <a:ext cx="181064" cy="187042"/>
            <a:chOff x="7738974" y="-2066"/>
            <a:chExt cx="181064" cy="187042"/>
          </a:xfrm>
        </p:grpSpPr>
        <p:cxnSp>
          <p:nvCxnSpPr>
            <p:cNvPr id="407" name="Conector recto 406"/>
            <p:cNvCxnSpPr/>
            <p:nvPr userDrawn="1"/>
          </p:nvCxnSpPr>
          <p:spPr>
            <a:xfrm flipH="1">
              <a:off x="7738974" y="-2066"/>
              <a:ext cx="1026" cy="1307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Conector recto 407"/>
            <p:cNvCxnSpPr/>
            <p:nvPr userDrawn="1"/>
          </p:nvCxnSpPr>
          <p:spPr>
            <a:xfrm>
              <a:off x="7767638" y="184976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9" name="Grupo 408"/>
          <p:cNvGrpSpPr/>
          <p:nvPr userDrawn="1"/>
        </p:nvGrpSpPr>
        <p:grpSpPr>
          <a:xfrm rot="5400000">
            <a:off x="7741963" y="10864589"/>
            <a:ext cx="181064" cy="187042"/>
            <a:chOff x="7738974" y="-2066"/>
            <a:chExt cx="181064" cy="187042"/>
          </a:xfrm>
        </p:grpSpPr>
        <p:cxnSp>
          <p:nvCxnSpPr>
            <p:cNvPr id="410" name="Conector recto 409"/>
            <p:cNvCxnSpPr/>
            <p:nvPr userDrawn="1"/>
          </p:nvCxnSpPr>
          <p:spPr>
            <a:xfrm flipH="1">
              <a:off x="7738974" y="-2066"/>
              <a:ext cx="1026" cy="1307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Conector recto 410"/>
            <p:cNvCxnSpPr/>
            <p:nvPr userDrawn="1"/>
          </p:nvCxnSpPr>
          <p:spPr>
            <a:xfrm>
              <a:off x="7767638" y="184976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7" name="Grupo 416"/>
          <p:cNvGrpSpPr/>
          <p:nvPr userDrawn="1"/>
        </p:nvGrpSpPr>
        <p:grpSpPr>
          <a:xfrm>
            <a:off x="0" y="10876218"/>
            <a:ext cx="181064" cy="182307"/>
            <a:chOff x="0" y="10876218"/>
            <a:chExt cx="181064" cy="182307"/>
          </a:xfrm>
        </p:grpSpPr>
        <p:cxnSp>
          <p:nvCxnSpPr>
            <p:cNvPr id="413" name="Conector recto 412"/>
            <p:cNvCxnSpPr/>
            <p:nvPr userDrawn="1"/>
          </p:nvCxnSpPr>
          <p:spPr>
            <a:xfrm flipV="1">
              <a:off x="181064" y="10932514"/>
              <a:ext cx="0" cy="1260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Conector recto 413"/>
            <p:cNvCxnSpPr/>
            <p:nvPr userDrawn="1"/>
          </p:nvCxnSpPr>
          <p:spPr>
            <a:xfrm rot="10800000">
              <a:off x="0" y="10876218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48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</p:sldLayoutIdLst>
  <p:hf sldNum="0" hdr="0" ftr="0" dt="0"/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481" userDrawn="1">
          <p15:clr>
            <a:srgbClr val="F26B43"/>
          </p15:clr>
        </p15:guide>
        <p15:guide id="2" pos="249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673307"/>
              </p:ext>
            </p:extLst>
          </p:nvPr>
        </p:nvGraphicFramePr>
        <p:xfrm>
          <a:off x="873628" y="729404"/>
          <a:ext cx="3856078" cy="64135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{C083E6E3-FA7D-4D7B-A595-EF9225AFEA82}</a:tableStyleId>
              </a:tblPr>
              <a:tblGrid>
                <a:gridCol w="3856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0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2D505"/>
                        </a:buClr>
                        <a:buSzPct val="200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s-E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678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9066K7FF102</a:t>
                      </a:r>
                      <a:endParaRPr kumimoji="0" lang="es-E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67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712" marR="92712" marT="46356" marB="4635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11 Rectángulo"/>
          <p:cNvSpPr/>
          <p:nvPr/>
        </p:nvSpPr>
        <p:spPr>
          <a:xfrm>
            <a:off x="912869" y="1521874"/>
            <a:ext cx="3764803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3678"/>
                </a:solidFill>
              </a:rPr>
              <a:t>Т</a:t>
            </a:r>
            <a:r>
              <a:rPr lang="ru-RU" sz="2800" b="1" dirty="0" smtClean="0">
                <a:solidFill>
                  <a:srgbClr val="003678"/>
                </a:solidFill>
              </a:rPr>
              <a:t>ележка </a:t>
            </a:r>
            <a:r>
              <a:rPr lang="ru-RU" sz="2800" b="1" dirty="0">
                <a:solidFill>
                  <a:srgbClr val="003678"/>
                </a:solidFill>
              </a:rPr>
              <a:t>с </a:t>
            </a:r>
            <a:r>
              <a:rPr lang="ru-RU" sz="2800" b="1" dirty="0" smtClean="0">
                <a:solidFill>
                  <a:srgbClr val="003678"/>
                </a:solidFill>
              </a:rPr>
              <a:t>7 ящиками</a:t>
            </a:r>
            <a:endParaRPr lang="es-ES" sz="2800" b="1" dirty="0">
              <a:solidFill>
                <a:srgbClr val="003678"/>
              </a:solidFill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0" y="10665340"/>
            <a:ext cx="79200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prstClr val="black"/>
                </a:solidFill>
                <a:latin typeface="Akzidenz-Grotesk BQ Extra" pitchFamily="50" charset="0"/>
              </a:rPr>
              <a:t>-2-</a:t>
            </a:r>
          </a:p>
        </p:txBody>
      </p:sp>
      <p:sp>
        <p:nvSpPr>
          <p:cNvPr id="37" name="Flecha: pentágono 5"/>
          <p:cNvSpPr/>
          <p:nvPr/>
        </p:nvSpPr>
        <p:spPr>
          <a:xfrm rot="5400000">
            <a:off x="25068" y="5943546"/>
            <a:ext cx="239147" cy="210228"/>
          </a:xfrm>
          <a:prstGeom prst="homePlate">
            <a:avLst>
              <a:gd name="adj" fmla="val 43563"/>
            </a:avLst>
          </a:prstGeom>
          <a:solidFill>
            <a:srgbClr val="C2D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442" b="1" dirty="0">
                <a:solidFill>
                  <a:prstClr val="white"/>
                </a:solidFill>
                <a:latin typeface="Akzidenz-Grotesk BQ Extra" pitchFamily="50" charset="0"/>
              </a:rPr>
              <a:t>2</a:t>
            </a:r>
          </a:p>
        </p:txBody>
      </p:sp>
      <p:sp>
        <p:nvSpPr>
          <p:cNvPr id="38" name="Flecha: cheurón 4"/>
          <p:cNvSpPr/>
          <p:nvPr/>
        </p:nvSpPr>
        <p:spPr>
          <a:xfrm rot="5400000">
            <a:off x="58006" y="6067323"/>
            <a:ext cx="171372" cy="208331"/>
          </a:xfrm>
          <a:prstGeom prst="chevron">
            <a:avLst>
              <a:gd name="adj" fmla="val 54288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919">
              <a:solidFill>
                <a:prstClr val="black"/>
              </a:solidFill>
            </a:endParaRPr>
          </a:p>
        </p:txBody>
      </p:sp>
      <p:sp>
        <p:nvSpPr>
          <p:cNvPr id="39" name="Flecha: pentágono 5"/>
          <p:cNvSpPr/>
          <p:nvPr/>
        </p:nvSpPr>
        <p:spPr>
          <a:xfrm rot="5400000">
            <a:off x="20211" y="4367631"/>
            <a:ext cx="239147" cy="210228"/>
          </a:xfrm>
          <a:prstGeom prst="homePlate">
            <a:avLst>
              <a:gd name="adj" fmla="val 43563"/>
            </a:avLst>
          </a:prstGeom>
          <a:solidFill>
            <a:srgbClr val="C2D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442" b="1" dirty="0">
                <a:solidFill>
                  <a:prstClr val="white"/>
                </a:solidFill>
                <a:latin typeface="Akzidenz-Grotesk BQ Extra" pitchFamily="50" charset="0"/>
              </a:rPr>
              <a:t>1</a:t>
            </a:r>
          </a:p>
        </p:txBody>
      </p:sp>
      <p:sp>
        <p:nvSpPr>
          <p:cNvPr id="40" name="Flecha: cheurón 4"/>
          <p:cNvSpPr/>
          <p:nvPr/>
        </p:nvSpPr>
        <p:spPr>
          <a:xfrm rot="5400000">
            <a:off x="53149" y="4491408"/>
            <a:ext cx="171372" cy="208331"/>
          </a:xfrm>
          <a:prstGeom prst="chevron">
            <a:avLst>
              <a:gd name="adj" fmla="val 54288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919">
              <a:solidFill>
                <a:prstClr val="black"/>
              </a:solidFill>
            </a:endParaRPr>
          </a:p>
        </p:txBody>
      </p:sp>
      <p:sp>
        <p:nvSpPr>
          <p:cNvPr id="41" name="Flecha: pentágono 5"/>
          <p:cNvSpPr/>
          <p:nvPr/>
        </p:nvSpPr>
        <p:spPr>
          <a:xfrm rot="5400000">
            <a:off x="20210" y="7492009"/>
            <a:ext cx="239147" cy="210228"/>
          </a:xfrm>
          <a:prstGeom prst="homePlate">
            <a:avLst>
              <a:gd name="adj" fmla="val 43563"/>
            </a:avLst>
          </a:prstGeom>
          <a:solidFill>
            <a:srgbClr val="C2D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442" b="1" dirty="0">
                <a:solidFill>
                  <a:prstClr val="white"/>
                </a:solidFill>
                <a:latin typeface="Akzidenz-Grotesk BQ Extra" pitchFamily="50" charset="0"/>
              </a:rPr>
              <a:t>3</a:t>
            </a:r>
          </a:p>
        </p:txBody>
      </p:sp>
      <p:sp>
        <p:nvSpPr>
          <p:cNvPr id="42" name="Flecha: cheurón 4"/>
          <p:cNvSpPr/>
          <p:nvPr/>
        </p:nvSpPr>
        <p:spPr>
          <a:xfrm rot="5400000">
            <a:off x="53148" y="7615786"/>
            <a:ext cx="171372" cy="208331"/>
          </a:xfrm>
          <a:prstGeom prst="chevron">
            <a:avLst>
              <a:gd name="adj" fmla="val 54288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919">
              <a:solidFill>
                <a:prstClr val="black"/>
              </a:solidFill>
            </a:endParaRPr>
          </a:p>
        </p:txBody>
      </p:sp>
      <p:sp>
        <p:nvSpPr>
          <p:cNvPr id="43" name="Flecha: pentágono 5"/>
          <p:cNvSpPr/>
          <p:nvPr/>
        </p:nvSpPr>
        <p:spPr>
          <a:xfrm rot="5400000">
            <a:off x="34838" y="9064671"/>
            <a:ext cx="239147" cy="210228"/>
          </a:xfrm>
          <a:prstGeom prst="homePlate">
            <a:avLst>
              <a:gd name="adj" fmla="val 43563"/>
            </a:avLst>
          </a:prstGeom>
          <a:solidFill>
            <a:srgbClr val="C2D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442" b="1" dirty="0">
                <a:solidFill>
                  <a:prstClr val="white"/>
                </a:solidFill>
                <a:latin typeface="Akzidenz-Grotesk BQ Extra" pitchFamily="50" charset="0"/>
              </a:rPr>
              <a:t>4</a:t>
            </a:r>
          </a:p>
        </p:txBody>
      </p:sp>
      <p:sp>
        <p:nvSpPr>
          <p:cNvPr id="44" name="Flecha: cheurón 4"/>
          <p:cNvSpPr/>
          <p:nvPr/>
        </p:nvSpPr>
        <p:spPr>
          <a:xfrm rot="5400000">
            <a:off x="67776" y="9188448"/>
            <a:ext cx="171372" cy="208331"/>
          </a:xfrm>
          <a:prstGeom prst="chevron">
            <a:avLst>
              <a:gd name="adj" fmla="val 54288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919">
              <a:solidFill>
                <a:prstClr val="black"/>
              </a:solidFill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1197512" y="2045096"/>
            <a:ext cx="3206848" cy="1739158"/>
          </a:xfrm>
          <a:prstGeom prst="irregularSeal1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36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Explosion 1 21"/>
          <p:cNvSpPr/>
          <p:nvPr/>
        </p:nvSpPr>
        <p:spPr>
          <a:xfrm>
            <a:off x="1095749" y="2045095"/>
            <a:ext cx="3206848" cy="1739158"/>
          </a:xfrm>
          <a:prstGeom prst="irregularSeal1">
            <a:avLst/>
          </a:prstGeom>
          <a:solidFill>
            <a:srgbClr val="C2D5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3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85 000 РУБ</a:t>
            </a:r>
            <a:endParaRPr lang="en-GB" sz="2000" b="1" dirty="0">
              <a:solidFill>
                <a:srgbClr val="0036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47503" y="10033635"/>
            <a:ext cx="4016905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81438" y="10189210"/>
            <a:ext cx="4038600" cy="862965"/>
          </a:xfrm>
          <a:prstGeom prst="rect">
            <a:avLst/>
          </a:prstGeom>
          <a:solidFill>
            <a:srgbClr val="C2D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222 </a:t>
            </a:r>
            <a:r>
              <a:rPr lang="ru-RU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ПРЕДМЕТА</a:t>
            </a:r>
            <a:endParaRPr lang="en-GB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2052" name="Picture 4" descr="C:\Users\yw9948\AppData\Local\Microsoft\Windows\Temporary Internet Files\Content.IE5\4RRZX33O\9066K7_Derivative_b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993" y="537916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61" y="4347916"/>
            <a:ext cx="1861101" cy="143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61" y="5929086"/>
            <a:ext cx="1861244" cy="1425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04" y="7474293"/>
            <a:ext cx="1861101" cy="1432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16" y="9050211"/>
            <a:ext cx="1861101" cy="1432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206872"/>
              </p:ext>
            </p:extLst>
          </p:nvPr>
        </p:nvGraphicFramePr>
        <p:xfrm>
          <a:off x="4851240" y="4353171"/>
          <a:ext cx="3068797" cy="560477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068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8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Реверсивная рукоятка 1/4", 72 зубца, 150 мм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445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Головка 1/2" </a:t>
                      </a:r>
                      <a:r>
                        <a:rPr lang="ru-RU" sz="1050" u="none" strike="noStrike" dirty="0" err="1">
                          <a:effectLst/>
                        </a:rPr>
                        <a:t>шестигран</a:t>
                      </a:r>
                      <a:r>
                        <a:rPr lang="ru-RU" sz="1050" u="none" strike="noStrike" dirty="0">
                          <a:effectLst/>
                        </a:rPr>
                        <a:t>.: 10,11,12,13,14,15,17,19,22,24,27,30,32 мм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44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Удлинители 1/2" : 50мм, 100мм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Карданный шарнир 1/2"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587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Скользящая Т-образная рукоятка 1/2"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587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Держатель битов 1/2 на 5/16 шестигранник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635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Головка для свечей зажигания 1/2, 13/16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7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Плоский напильник с рукояткой и двойной насечкой  8"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7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Плоский напильник с рукояткой и двойной насечкой  8"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7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Круглый напильник с рукояткой и двойной насечкой 8"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7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Треугольный напильник с рукояткой и двойной насечкой 8"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7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Полукруглый напильник с рукояткой и двойной насечкой 8"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7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Квадратный напильник с рукояткой и двойной насечкой 8"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7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Головка 1/2"  шестигран.:5 x 60 мм,5 x 100 мм, 6 x 60 мм,6 x 100 мм,7 x 60 мм,7 x 100 мм,8 x 60 мм,8 x 100 мм, 10 x 60 мм,10 x 100 мм,12 x 60 мм,14 x 60 мм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7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Головка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1/2" 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вставкой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Torx:T30 x 60 мм,T40 x 60 мм,T45 x 60 мм,T40 x 120 мм,T50 x 60 мм,T50 x 120 мм,T55 x 60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мм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T55 x 140 мм,T60 x 60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мм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7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Набор ключей под винты Torx,8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шт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T9-T40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7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Комплект для съёма шпилек: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M8-M11,M11-M14,M14-M18,M3-M6,M6-M8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7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Ножовка по металлу мини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024577"/>
              </p:ext>
            </p:extLst>
          </p:nvPr>
        </p:nvGraphicFramePr>
        <p:xfrm>
          <a:off x="2282833" y="4073647"/>
          <a:ext cx="2532220" cy="62788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32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Отвертка шлиц: 0,8X4X100,  1X5,5X125, 1,2X6,5X150,1,2X8X175, </a:t>
                      </a:r>
                      <a:r>
                        <a:rPr lang="ru-RU" sz="1050" u="none" strike="noStrike" dirty="0" smtClean="0">
                          <a:effectLst/>
                        </a:rPr>
                        <a:t>6,5X25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Отвертка </a:t>
                      </a:r>
                      <a:r>
                        <a:rPr lang="en-GB" sz="1050" u="none" strike="noStrike" dirty="0">
                          <a:effectLst/>
                        </a:rPr>
                        <a:t>PH-1X100, PH-2X125, PH-2X25, </a:t>
                      </a:r>
                      <a:r>
                        <a:rPr lang="en-GB" sz="1050" u="none" strike="noStrike" dirty="0" smtClean="0">
                          <a:effectLst/>
                        </a:rPr>
                        <a:t>PH-3X150</a:t>
                      </a:r>
                      <a:endParaRPr lang="ru-RU" sz="1050" u="none" strike="noStrike" dirty="0" smtClean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Отвертка </a:t>
                      </a:r>
                      <a:r>
                        <a:rPr lang="en-GB" sz="1050" u="none" strike="noStrike" dirty="0">
                          <a:effectLst/>
                        </a:rPr>
                        <a:t>PZ-1X100,  </a:t>
                      </a:r>
                      <a:r>
                        <a:rPr lang="en-GB" sz="1050" u="none" strike="noStrike" dirty="0" smtClean="0">
                          <a:effectLst/>
                        </a:rPr>
                        <a:t>PZ-2X125</a:t>
                      </a:r>
                      <a:endParaRPr lang="ru-RU" sz="1050" u="none" strike="noStrike" dirty="0" smtClean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молоток с нейлоновыми бойками, 35 </a:t>
                      </a:r>
                      <a:r>
                        <a:rPr lang="ru-RU" sz="1050" u="none" strike="noStrike" dirty="0" smtClean="0">
                          <a:effectLst/>
                        </a:rPr>
                        <a:t>мм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молоток с круглым бойком и рукояткой из американского орешника, 920 </a:t>
                      </a:r>
                      <a:r>
                        <a:rPr lang="ru-RU" sz="1050" u="none" strike="noStrike" dirty="0" smtClean="0">
                          <a:effectLst/>
                        </a:rPr>
                        <a:t>г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Набор бит 61шт с магнитным </a:t>
                      </a:r>
                      <a:r>
                        <a:rPr lang="ru-RU" sz="1050" u="none" strike="noStrike" dirty="0" smtClean="0">
                          <a:effectLst/>
                        </a:rPr>
                        <a:t>держателем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Набор шестигранников 9 </a:t>
                      </a:r>
                      <a:r>
                        <a:rPr lang="ru-RU" sz="1050" u="none" strike="noStrike" dirty="0" err="1">
                          <a:effectLst/>
                        </a:rPr>
                        <a:t>шт</a:t>
                      </a:r>
                      <a:r>
                        <a:rPr lang="ru-RU" sz="1050" u="none" strike="noStrike" dirty="0">
                          <a:effectLst/>
                        </a:rPr>
                        <a:t> </a:t>
                      </a:r>
                      <a:r>
                        <a:rPr lang="ru-RU" sz="1050" u="none" strike="noStrike" dirty="0" smtClean="0">
                          <a:effectLst/>
                        </a:rPr>
                        <a:t>1,5-10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слесарное зубило,250 </a:t>
                      </a:r>
                      <a:r>
                        <a:rPr lang="ru-RU" sz="1050" u="none" strike="noStrike" dirty="0" smtClean="0">
                          <a:effectLst/>
                        </a:rPr>
                        <a:t>мм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Разводной хромированный ключ </a:t>
                      </a:r>
                      <a:r>
                        <a:rPr lang="ru-RU" sz="1050" u="none" strike="noStrike" dirty="0" smtClean="0">
                          <a:effectLst/>
                        </a:rPr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Разводной хромированный ключ </a:t>
                      </a:r>
                      <a:r>
                        <a:rPr lang="ru-RU" sz="1050" u="none" strike="noStrike" dirty="0" smtClean="0">
                          <a:effectLst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Кернер </a:t>
                      </a:r>
                      <a:r>
                        <a:rPr lang="ru-RU" sz="1050" u="none" strike="noStrike" dirty="0" err="1">
                          <a:effectLst/>
                        </a:rPr>
                        <a:t>оксидир</a:t>
                      </a:r>
                      <a:r>
                        <a:rPr lang="ru-RU" sz="1050" u="none" strike="noStrike" dirty="0">
                          <a:effectLst/>
                        </a:rPr>
                        <a:t>., </a:t>
                      </a:r>
                      <a:r>
                        <a:rPr lang="ru-RU" sz="1050" u="none" strike="noStrike" dirty="0" smtClean="0">
                          <a:effectLst/>
                        </a:rPr>
                        <a:t>4мм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Пробойники, 2,3,4,5,6 </a:t>
                      </a:r>
                      <a:r>
                        <a:rPr lang="ru-RU" sz="1050" u="none" strike="noStrike" dirty="0" smtClean="0">
                          <a:effectLst/>
                        </a:rPr>
                        <a:t>мм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 err="1">
                          <a:effectLst/>
                        </a:rPr>
                        <a:t>Длинногубцы</a:t>
                      </a:r>
                      <a:r>
                        <a:rPr lang="ru-RU" sz="1050" u="none" strike="noStrike" dirty="0">
                          <a:effectLst/>
                        </a:rPr>
                        <a:t> 160</a:t>
                      </a:r>
                      <a:r>
                        <a:rPr lang="en-GB" sz="1050" u="none" strike="noStrike" dirty="0" smtClean="0">
                          <a:effectLst/>
                        </a:rPr>
                        <a:t>MM</a:t>
                      </a:r>
                      <a:endParaRPr lang="ru-RU" sz="1050" u="none" strike="noStrike" dirty="0" smtClean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Кусачки-</a:t>
                      </a:r>
                      <a:r>
                        <a:rPr lang="ru-RU" sz="1050" u="none" strike="noStrike" dirty="0" err="1">
                          <a:effectLst/>
                        </a:rPr>
                        <a:t>бокорезы</a:t>
                      </a:r>
                      <a:r>
                        <a:rPr lang="ru-RU" sz="1050" u="none" strike="noStrike" dirty="0">
                          <a:effectLst/>
                        </a:rPr>
                        <a:t> 180</a:t>
                      </a:r>
                      <a:r>
                        <a:rPr lang="en-GB" sz="1050" u="none" strike="noStrike" dirty="0" smtClean="0">
                          <a:effectLst/>
                        </a:rPr>
                        <a:t>MM</a:t>
                      </a:r>
                      <a:endParaRPr lang="ru-RU" sz="1050" u="none" strike="noStrike" dirty="0" smtClean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Переставные клещи </a:t>
                      </a:r>
                      <a:r>
                        <a:rPr lang="ru-RU" sz="1050" u="none" strike="noStrike" dirty="0" smtClean="0">
                          <a:effectLst/>
                        </a:rPr>
                        <a:t>250ММ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Нож электрика с пластиковой </a:t>
                      </a:r>
                      <a:r>
                        <a:rPr lang="ru-RU" sz="1050" u="none" strike="noStrike" dirty="0" smtClean="0">
                          <a:effectLst/>
                        </a:rPr>
                        <a:t>ручкой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 smtClean="0">
                          <a:effectLst/>
                        </a:rPr>
                        <a:t> Комбинированный </a:t>
                      </a:r>
                      <a:r>
                        <a:rPr lang="ru-RU" sz="1050" u="none" strike="noStrike" dirty="0">
                          <a:effectLst/>
                        </a:rPr>
                        <a:t>ключ 6,7,8,9,10,11,12,13,14,15,16,17,18,19, 21,22,24,27,30,32 мм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Ключ с открытым зевом 6-7, 10-11,14-15, 16-17,18-19, 21-23 мм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Ключ гаечный рожковый 8-9,12-13, 20-22, 24-27,30-32 мм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Торцевые головки 1/4 </a:t>
                      </a:r>
                      <a:r>
                        <a:rPr lang="ru-RU" sz="1050" u="none" strike="noStrike" dirty="0" err="1">
                          <a:effectLst/>
                        </a:rPr>
                        <a:t>шестигран</a:t>
                      </a:r>
                      <a:r>
                        <a:rPr lang="ru-RU" sz="1050" u="none" strike="noStrike" dirty="0">
                          <a:effectLst/>
                        </a:rPr>
                        <a:t>., 4, 4.5, 5, 5.5, 6,7,8,9,10,11,12,13 мм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Торцевые головки 1/4 </a:t>
                      </a:r>
                      <a:r>
                        <a:rPr lang="ru-RU" sz="1050" u="none" strike="noStrike" dirty="0" err="1">
                          <a:effectLst/>
                        </a:rPr>
                        <a:t>шестигран</a:t>
                      </a:r>
                      <a:r>
                        <a:rPr lang="ru-RU" sz="1050" u="none" strike="noStrike" dirty="0">
                          <a:effectLst/>
                        </a:rPr>
                        <a:t>. </a:t>
                      </a:r>
                      <a:r>
                        <a:rPr lang="ru-RU" sz="1050" u="none" strike="noStrike" dirty="0" err="1">
                          <a:effectLst/>
                        </a:rPr>
                        <a:t>удлин</a:t>
                      </a:r>
                      <a:r>
                        <a:rPr lang="ru-RU" sz="1050" u="none" strike="noStrike" dirty="0">
                          <a:effectLst/>
                        </a:rPr>
                        <a:t>., 4,5,6,7,8,9,19,11,12,13 мм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Удлинители 1/4" : 50мм, 100мм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Карданный шарнир 1/4"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Скользящая Т-образная рукоятка 1/4"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Держатель бит 1/4" </a:t>
                      </a:r>
                      <a:r>
                        <a:rPr lang="ru-RU" sz="1050" u="none" strike="noStrike" dirty="0" err="1">
                          <a:effectLst/>
                        </a:rPr>
                        <a:t>Sq</a:t>
                      </a:r>
                      <a:r>
                        <a:rPr lang="ru-RU" sz="1050" u="none" strike="noStrike" dirty="0">
                          <a:effectLst/>
                        </a:rPr>
                        <a:t> 1/4" </a:t>
                      </a:r>
                      <a:r>
                        <a:rPr lang="ru-RU" sz="1050" u="none" strike="noStrike" dirty="0" err="1">
                          <a:effectLst/>
                        </a:rPr>
                        <a:t>Hex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ru-RU" sz="1050" u="none" strike="noStrike" dirty="0">
                          <a:effectLst/>
                        </a:rPr>
                        <a:t>Отверточная рукоятка 1/4"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10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1985</TotalTime>
  <Words>378</Words>
  <Application>Microsoft Office PowerPoint</Application>
  <PresentationFormat>Произвольный</PresentationFormat>
  <Paragraphs>53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Akzidenz-Grotesk BQ Extra</vt:lpstr>
      <vt:lpstr>Arial</vt:lpstr>
      <vt:lpstr>Arial Black</vt:lpstr>
      <vt:lpstr>Calibri</vt:lpstr>
      <vt:lpstr>Calibri Light</vt:lpstr>
      <vt:lpstr>Wingdings</vt:lpstr>
      <vt:lpstr>1_Tema de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Estibaliz Zabala</dc:creator>
  <cp:lastModifiedBy>Eremin, Oleg</cp:lastModifiedBy>
  <cp:revision>148</cp:revision>
  <cp:lastPrinted>2017-05-25T07:02:30Z</cp:lastPrinted>
  <dcterms:created xsi:type="dcterms:W3CDTF">2017-05-19T11:56:37Z</dcterms:created>
  <dcterms:modified xsi:type="dcterms:W3CDTF">2020-10-05T14:59:58Z</dcterms:modified>
</cp:coreProperties>
</file>